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5" r:id="rId10"/>
    <p:sldId id="266" r:id="rId11"/>
    <p:sldId id="267" r:id="rId12"/>
    <p:sldId id="264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E23F18-0E23-49ED-8CD5-73ECB51B3CD1}" v="3" dt="2026-02-26T03:42:49.2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52" y="9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Korunka" userId="eb262dfc61dafede" providerId="LiveId" clId="{867BE955-742D-4A33-890D-E03865DD04D3}"/>
    <pc:docChg chg="custSel addSld modSld">
      <pc:chgData name="Sarah Korunka" userId="eb262dfc61dafede" providerId="LiveId" clId="{867BE955-742D-4A33-890D-E03865DD04D3}" dt="2026-02-26T03:43:01.131" v="323" actId="1076"/>
      <pc:docMkLst>
        <pc:docMk/>
      </pc:docMkLst>
      <pc:sldChg chg="modSp mod">
        <pc:chgData name="Sarah Korunka" userId="eb262dfc61dafede" providerId="LiveId" clId="{867BE955-742D-4A33-890D-E03865DD04D3}" dt="2026-02-26T03:41:23.706" v="298" actId="1076"/>
        <pc:sldMkLst>
          <pc:docMk/>
          <pc:sldMk cId="0" sldId="262"/>
        </pc:sldMkLst>
        <pc:spChg chg="mod">
          <ac:chgData name="Sarah Korunka" userId="eb262dfc61dafede" providerId="LiveId" clId="{867BE955-742D-4A33-890D-E03865DD04D3}" dt="2026-02-26T03:41:23.706" v="298" actId="1076"/>
          <ac:spMkLst>
            <pc:docMk/>
            <pc:sldMk cId="0" sldId="262"/>
            <ac:spMk id="2" creationId="{00000000-0000-0000-0000-000000000000}"/>
          </ac:spMkLst>
        </pc:spChg>
      </pc:sldChg>
      <pc:sldChg chg="addSp modSp new mod">
        <pc:chgData name="Sarah Korunka" userId="eb262dfc61dafede" providerId="LiveId" clId="{867BE955-742D-4A33-890D-E03865DD04D3}" dt="2026-02-26T03:39:58.405" v="173" actId="122"/>
        <pc:sldMkLst>
          <pc:docMk/>
          <pc:sldMk cId="3489884611" sldId="268"/>
        </pc:sldMkLst>
        <pc:spChg chg="add mod">
          <ac:chgData name="Sarah Korunka" userId="eb262dfc61dafede" providerId="LiveId" clId="{867BE955-742D-4A33-890D-E03865DD04D3}" dt="2026-02-26T03:39:58.405" v="173" actId="122"/>
          <ac:spMkLst>
            <pc:docMk/>
            <pc:sldMk cId="3489884611" sldId="268"/>
            <ac:spMk id="2" creationId="{27C9F9D7-8F35-2B67-C8F9-DCDAB706F264}"/>
          </ac:spMkLst>
        </pc:spChg>
      </pc:sldChg>
      <pc:sldChg chg="addSp modSp new mod">
        <pc:chgData name="Sarah Korunka" userId="eb262dfc61dafede" providerId="LiveId" clId="{867BE955-742D-4A33-890D-E03865DD04D3}" dt="2026-02-26T03:43:01.131" v="323" actId="1076"/>
        <pc:sldMkLst>
          <pc:docMk/>
          <pc:sldMk cId="3061633969" sldId="269"/>
        </pc:sldMkLst>
        <pc:spChg chg="add mod">
          <ac:chgData name="Sarah Korunka" userId="eb262dfc61dafede" providerId="LiveId" clId="{867BE955-742D-4A33-890D-E03865DD04D3}" dt="2026-02-26T03:43:01.131" v="323" actId="1076"/>
          <ac:spMkLst>
            <pc:docMk/>
            <pc:sldMk cId="3061633969" sldId="269"/>
            <ac:spMk id="2" creationId="{EF47A078-5D7E-F40F-5C99-140841D53DF6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3:43.40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68 1964 24575,'-1'-11'0,"0"1"0,-1-1 0,-4-13 0,0-2 0,-14-58 0,12 52 0,0-2 0,-3-40 0,7-336 0,6 223 0,-3 158 0,1 1 0,2 0 0,1 0 0,1 0 0,8-29 0,2 14 0,-7 24 0,-1 0 0,0-1 0,-2 0 0,0 0 0,1-27 0,-4 37 0,0 0 0,0 1 0,1-1 0,1 1 0,-1 0 0,1 0 0,7-13 0,3-4 0,18-28 0,37-36 0,-26 38 0,-30 38 0,0 1 0,1 1 0,1 0 0,0 0 0,0 2 0,1 0 0,19-10 0,27-19 0,-15-1 0,-37 30 0,1 1 0,1 0 0,14-9 0,41-27 0,-39 26 0,44-24 0,-61 38 0,0 1 0,1 0 0,0 0 0,0 1 0,0 0 0,1 1 0,-1 0 0,14 0 0,8 1 0,0 2 0,0 2 0,0 0 0,42 11 0,-24-2 0,0 2 0,0 3 0,75 35 0,-77-27 0,-2 2 0,-1 2 0,-1 2 0,59 54 0,-95-77 0,139 142 0,-127-126 0,-3-4 0,-1 1 0,0 1 0,26 46 0,-7 14 0,43 150 0,-56-158 0,-8-20 0,-2 0 0,-2 2 0,3 72 0,-6 168 0,-8-260 0,1-18 0,1-1 0,0 1 0,9 28 0,-6-28 0,-1 1 0,0 0 0,0 26 0,-3 4 0,10 64 0,3-4 0,-8-47-1365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5:33.13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1725 24575,'0'-1286'0,"0"1274"0,2 0 0,-1 0 0,2-1 0,-1 2 0,2-1 0,0 0 0,0 1 0,1-1 0,0 1 0,7-10 0,10-13 0,43-51 0,-56 74 0,0 1 0,1 1 0,1 0 0,-1 0 0,19-10 0,64-30 0,-20 11 0,-65 34 0,0 0 0,0 1 0,1 0 0,0 0 0,-1 0 0,1 2 0,18-3 0,3 3 0,33 2 0,-15 1 0,-29-1 0,0 0 0,0 2 0,0 0 0,33 11 0,69 33 0,-53-19 0,-46-17 0,0 1 0,-1 1 0,-1 0 0,0 2 0,-1 0 0,19 21 0,-21-21 0,-2 0 0,-1 0 0,-1 0 0,0 2 0,-1 0 0,16 28 0,40 100 0,-20-40 0,-23-48 0,-2 0 0,-2 1 0,-4 1 0,15 81 0,-15-23 0,-5 0 0,-3 138 0,-9-171-1365,0-70-5461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3:57.91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1658 24575,'1'-22'0,"1"1"0,0 0 0,11-39 0,26-61 0,-25 80 0,31-77 0,15-49 0,-45 118 0,2 1 0,27-55 0,-37 88 0,-1 0 0,0 0 0,-1-1 0,-1 1 0,0-1 0,-1 0 0,-1 0 0,-1-1 0,0-21 0,-3-253 0,3 181 0,-1 104 0,1-1 0,0 1 0,0 1 0,1-1 0,0 0 0,0 0 0,0 0 0,0 1 0,1 0 0,0-1 0,0 1 0,8-9 0,5-5 0,33-31 0,-31 34 0,-2 1 0,0 2 0,1 0 0,1 1 0,0 1 0,1 1 0,0 0 0,0 1 0,38-11 0,-31 13 0,0 1 0,0 1 0,1 1 0,-1 2 0,1 0 0,43 4 0,-43 2 0,-1 1 0,1 2 0,36 14 0,-9-3 0,-36-11 0,-1 1 0,0 1 0,0 0 0,-1 1 0,0 1 0,22 19 0,-15-12 0,40 25 0,-53-37 0,0 1 0,-1-1 0,0 1 0,0 1 0,-1 0 0,0 0 0,0 1 0,-1 0 0,0 0 0,-1 0 0,0 1 0,-1 0 0,6 12 0,-3-6 0,1-1 0,0 1 0,2-2 0,0 1 0,21 20 0,-7-7 0,0 1 0,36 57 0,-49-64 0,-1 0 0,9 29 0,13 25 0,-2-11 0,-2 1 0,22 77 0,21 145 0,-66-263 0,18 42 0,-17-50 0,-1 0 0,0 1 0,-1-1 0,-1 1 0,3 27 0,-6-14 0,-1-8 0,7 42 0,-1-18-1365,-5-33-5461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4:02.60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33 1754 24575,'0'-45'0,"-19"-540"0,6 119 0,13 356 0,1 72 0,2 0 0,2 0 0,15-63 0,-17 90 0,0 0 0,1 1 0,1 0 0,-1-1 0,2 2 0,12-19 0,-5 12 0,1 0 0,29-24 0,1-5 0,-35 34 0,1 1 0,0 0 0,0 1 0,1 0 0,0 1 0,16-10 0,-12 10 0,1 1 0,-1 0 0,1 1 0,1 1 0,-1 0 0,1 1 0,0 1 0,0 1 0,32-1 0,28 2 0,76 3 0,-128 1 0,-1 1 0,1 0 0,-1 2 0,0 1 0,0 0 0,-1 2 0,0 1 0,-1 1 0,0 1 0,25 17 0,36 19 0,-66-40 0,-1 1 0,1 0 0,-1 2 0,-1 0 0,0 0 0,21 22 0,-14-9 0,-1 1 0,-1 0 0,-1 2 0,-1 1 0,20 42 0,-22-35 0,1 3 0,14 47 0,-14-34 0,2 0 0,37 69 0,-50-108 0,0 1 0,-2 0 0,0 1 0,5 25 0,2 60 0,-4-30 0,30 128 0,-17-105 0,19 70 0,-28-122 0,-2 1 0,-2 0 0,4 60 0,-11-70-1365,0-18-5461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4:36.27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196 1820 24575,'-2'-34'0,"-2"1"0,-1-1 0,-14-44 0,-32-164 0,19 79 0,26 140 0,-1 1 0,-11-24 0,-9-25 0,20 41 0,1-1 0,1 1 0,-1-40 0,6-95 0,2 64 0,-1 81 0,0 0 0,1 0 0,1 0 0,1 0 0,1 1 0,0-1 0,2 1 0,0 1 0,1-1 0,1 1 0,0 0 0,2 1 0,14-19 0,180-217 0,-200 248 0,1 0 0,-1 0 0,1 1 0,0 0 0,0 0 0,1 0 0,12-5 0,52-13 0,-52 17 0,0-1 0,22-9 0,-32 11 0,1 0 0,0 1 0,-1 0 0,1 1 0,1 0 0,16-1 0,63 4 0,-37 0 0,-28 1 0,-1 1 0,1 0 0,28 10 0,-3-2 0,-40-9 0,-1 1 0,0 0 0,1 1 0,-1 0 0,0 0 0,-1 1 0,1 0 0,-1 1 0,10 8 0,7 8 0,31 36 0,-18-17 0,5 1 0,-24-25 0,-1 0 0,-1 1 0,-1 1 0,0 0 0,-1 1 0,18 35 0,-6-5 0,45 66 0,-3-6 0,26 74 0,-8-12 0,-71-142 0,-2 0 0,18 57 0,9 70 0,-18-66 0,-19-72 0,-1 0 0,0-1 0,-1 29 0,-1-9 0,13 56-1365,-13-80-5461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4:40.646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4:45.020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51 1950 24575,'-2'-28'0,"-1"0"0,-1 0 0,-12-41 0,8 38 0,2 1 0,-5-49 0,11-212 0,1 133 0,7 57 0,0-7 0,-7 80 0,0 1 0,7-32 0,-2 14 0,-2 17 0,1 1 0,13-43 0,89-214 0,-104 276 0,2-10 0,1 1 0,1 1 0,0-1 0,2 1 0,-1 0 0,2 1 0,0 0 0,16-18 0,3 5 0,0 2 0,2 1 0,60-37 0,16-1 0,-87 52 0,1 2 0,-1 0 0,35-9 0,-31 15 0,-1 0 0,1 1 0,-1 1 0,1 1 0,-1 2 0,1 0 0,-1 1 0,1 2 0,25 7 0,-8 2 0,-1 2 0,-1 2 0,-1 1 0,0 2 0,-2 1 0,0 2 0,37 32 0,-57-41 0,-1 0 0,0 1 0,-1 1 0,24 35 0,-20-22 0,-1 1 0,17 42 0,39 129 0,-51-148 0,-5-10 0,24 41 0,-28-59 0,-1 0 0,-1 1 0,-2 0 0,8 33 0,16 117 0,-25-122 0,3 40 0,-3 176 0,-8-253 0,0-17-21,0 1-75,-1-1 0,1 1 0,1 0 0,-1-1 0,0 1 0,0 0 0,0 0 0,1-1 0,-1 1 0,1 0 0,0-1 0,-1 1 0,3 2 0,4 3-6730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3:43.40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68 1964 24575,'-1'-11'0,"0"1"0,-1-1 0,-4-13 0,0-2 0,-14-58 0,12 52 0,0-2 0,-3-40 0,7-336 0,6 223 0,-3 158 0,1 1 0,2 0 0,1 0 0,1 0 0,8-29 0,2 14 0,-7 24 0,-1 0 0,0-1 0,-2 0 0,0 0 0,1-27 0,-4 37 0,0 0 0,0 1 0,1-1 0,1 1 0,-1 0 0,1 0 0,7-13 0,3-4 0,18-28 0,37-36 0,-26 38 0,-30 38 0,0 1 0,1 1 0,1 0 0,0 0 0,0 2 0,1 0 0,19-10 0,27-19 0,-15-1 0,-37 30 0,1 1 0,1 0 0,14-9 0,41-27 0,-39 26 0,44-24 0,-61 38 0,0 1 0,1 0 0,0 0 0,0 1 0,0 0 0,1 1 0,-1 0 0,14 0 0,8 1 0,0 2 0,0 2 0,0 0 0,42 11 0,-24-2 0,0 2 0,0 3 0,75 35 0,-77-27 0,-2 2 0,-1 2 0,-1 2 0,59 54 0,-95-77 0,139 142 0,-127-126 0,-3-4 0,-1 1 0,0 1 0,26 46 0,-7 14 0,43 150 0,-56-158 0,-8-20 0,-2 0 0,-2 2 0,3 72 0,-6 168 0,-8-260 0,1-18 0,1-1 0,0 1 0,9 28 0,-6-28 0,-1 1 0,0 0 0,0 26 0,-3 4 0,10 64 0,3-4 0,-8-47-1365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3:57.91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1658 24575,'1'-22'0,"1"1"0,0 0 0,11-39 0,26-61 0,-25 80 0,31-77 0,15-49 0,-45 118 0,2 1 0,27-55 0,-37 88 0,-1 0 0,0 0 0,-1-1 0,-1 1 0,0-1 0,-1 0 0,-1 0 0,-1-1 0,0-21 0,-3-253 0,3 181 0,-1 104 0,1-1 0,0 1 0,0 1 0,1-1 0,0 0 0,0 0 0,0 0 0,0 1 0,1 0 0,0-1 0,0 1 0,8-9 0,5-5 0,33-31 0,-31 34 0,-2 1 0,0 2 0,1 0 0,1 1 0,0 1 0,1 1 0,0 0 0,0 1 0,38-11 0,-31 13 0,0 1 0,0 1 0,1 1 0,-1 2 0,1 0 0,43 4 0,-43 2 0,-1 1 0,1 2 0,36 14 0,-9-3 0,-36-11 0,-1 1 0,0 1 0,0 0 0,-1 1 0,0 1 0,22 19 0,-15-12 0,40 25 0,-53-37 0,0 1 0,-1-1 0,0 1 0,0 1 0,-1 0 0,0 0 0,0 1 0,-1 0 0,0 0 0,-1 0 0,0 1 0,-1 0 0,6 12 0,-3-6 0,1-1 0,0 1 0,2-2 0,0 1 0,21 20 0,-7-7 0,0 1 0,36 57 0,-49-64 0,-1 0 0,9 29 0,13 25 0,-2-11 0,-2 1 0,22 77 0,21 145 0,-66-263 0,18 42 0,-17-50 0,-1 0 0,0 1 0,-1-1 0,-1 1 0,3 27 0,-6-14 0,-1-8 0,7 42 0,-1-18-1365,-5-33-5461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26T03:34:02.605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33 1754 24575,'0'-45'0,"-19"-540"0,6 119 0,13 356 0,1 72 0,2 0 0,2 0 0,15-63 0,-17 90 0,0 0 0,1 1 0,1 0 0,-1-1 0,2 2 0,12-19 0,-5 12 0,1 0 0,29-24 0,1-5 0,-35 34 0,1 1 0,0 0 0,0 1 0,1 0 0,0 1 0,16-10 0,-12 10 0,1 1 0,-1 0 0,1 1 0,1 1 0,-1 0 0,1 1 0,0 1 0,0 1 0,32-1 0,28 2 0,76 3 0,-128 1 0,-1 1 0,1 0 0,-1 2 0,0 1 0,0 0 0,-1 2 0,0 1 0,-1 1 0,0 1 0,25 17 0,36 19 0,-66-40 0,-1 1 0,1 0 0,-1 2 0,-1 0 0,0 0 0,21 22 0,-14-9 0,-1 1 0,-1 0 0,-1 2 0,-1 1 0,20 42 0,-22-35 0,1 3 0,14 47 0,-14-34 0,2 0 0,37 69 0,-50-108 0,0 1 0,-2 0 0,0 1 0,5 25 0,2 60 0,-4-30 0,30 128 0,-17-105 0,19 70 0,-28-122 0,-2 1 0,-2 0 0,4 60 0,-11-70-1365,0-18-5461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customXml" Target="../ink/ink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Overlooked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Common Workplace Moment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659A8-4B9F-4FEC-03B3-8F31B723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B0072E4E-E3F0-529E-A75E-1329A77E70CC}"/>
              </a:ext>
            </a:extLst>
          </p:cNvPr>
          <p:cNvSpPr/>
          <p:nvPr/>
        </p:nvSpPr>
        <p:spPr>
          <a:xfrm>
            <a:off x="2286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>
            <a:extLst>
              <a:ext uri="{FF2B5EF4-FFF2-40B4-BE49-F238E27FC236}">
                <a16:creationId xmlns:a16="http://schemas.microsoft.com/office/drawing/2014/main" id="{7EEFAEEE-389B-5D34-AD44-1C87294B5756}"/>
              </a:ext>
            </a:extLst>
          </p:cNvPr>
          <p:cNvCxnSpPr/>
          <p:nvPr/>
        </p:nvCxnSpPr>
        <p:spPr>
          <a:xfrm>
            <a:off x="2560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>
            <a:extLst>
              <a:ext uri="{FF2B5EF4-FFF2-40B4-BE49-F238E27FC236}">
                <a16:creationId xmlns:a16="http://schemas.microsoft.com/office/drawing/2014/main" id="{811CED81-C27E-41DA-71F0-6CA289E63800}"/>
              </a:ext>
            </a:extLst>
          </p:cNvPr>
          <p:cNvCxnSpPr/>
          <p:nvPr/>
        </p:nvCxnSpPr>
        <p:spPr>
          <a:xfrm>
            <a:off x="2286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>
            <a:extLst>
              <a:ext uri="{FF2B5EF4-FFF2-40B4-BE49-F238E27FC236}">
                <a16:creationId xmlns:a16="http://schemas.microsoft.com/office/drawing/2014/main" id="{FA1F5595-D68B-ABEC-A439-F825F075456E}"/>
              </a:ext>
            </a:extLst>
          </p:cNvPr>
          <p:cNvCxnSpPr/>
          <p:nvPr/>
        </p:nvCxnSpPr>
        <p:spPr>
          <a:xfrm flipH="1">
            <a:off x="2286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>
            <a:extLst>
              <a:ext uri="{FF2B5EF4-FFF2-40B4-BE49-F238E27FC236}">
                <a16:creationId xmlns:a16="http://schemas.microsoft.com/office/drawing/2014/main" id="{8F4739FE-F1AC-2E98-A724-639B5FCCE12C}"/>
              </a:ext>
            </a:extLst>
          </p:cNvPr>
          <p:cNvCxnSpPr/>
          <p:nvPr/>
        </p:nvCxnSpPr>
        <p:spPr>
          <a:xfrm>
            <a:off x="2560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9B30F983-2588-0B07-51AA-C1551067072E}"/>
              </a:ext>
            </a:extLst>
          </p:cNvPr>
          <p:cNvSpPr/>
          <p:nvPr/>
        </p:nvSpPr>
        <p:spPr>
          <a:xfrm>
            <a:off x="4114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FF948065-955A-7C10-C389-4A3C96B7B9B5}"/>
              </a:ext>
            </a:extLst>
          </p:cNvPr>
          <p:cNvCxnSpPr/>
          <p:nvPr/>
        </p:nvCxnSpPr>
        <p:spPr>
          <a:xfrm>
            <a:off x="4389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>
            <a:extLst>
              <a:ext uri="{FF2B5EF4-FFF2-40B4-BE49-F238E27FC236}">
                <a16:creationId xmlns:a16="http://schemas.microsoft.com/office/drawing/2014/main" id="{0EC5A64D-CB22-884A-9568-BBA4645B1998}"/>
              </a:ext>
            </a:extLst>
          </p:cNvPr>
          <p:cNvCxnSpPr/>
          <p:nvPr/>
        </p:nvCxnSpPr>
        <p:spPr>
          <a:xfrm>
            <a:off x="4114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>
            <a:extLst>
              <a:ext uri="{FF2B5EF4-FFF2-40B4-BE49-F238E27FC236}">
                <a16:creationId xmlns:a16="http://schemas.microsoft.com/office/drawing/2014/main" id="{C4540B2B-E6D9-45B1-8A8A-3B753AB756BD}"/>
              </a:ext>
            </a:extLst>
          </p:cNvPr>
          <p:cNvCxnSpPr/>
          <p:nvPr/>
        </p:nvCxnSpPr>
        <p:spPr>
          <a:xfrm flipH="1">
            <a:off x="4114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>
            <a:extLst>
              <a:ext uri="{FF2B5EF4-FFF2-40B4-BE49-F238E27FC236}">
                <a16:creationId xmlns:a16="http://schemas.microsoft.com/office/drawing/2014/main" id="{FAF4E64B-A488-DDA6-7528-5B823DA587E2}"/>
              </a:ext>
            </a:extLst>
          </p:cNvPr>
          <p:cNvCxnSpPr/>
          <p:nvPr/>
        </p:nvCxnSpPr>
        <p:spPr>
          <a:xfrm>
            <a:off x="4389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F0ED1A96-287E-9368-574F-E03565729DB9}"/>
              </a:ext>
            </a:extLst>
          </p:cNvPr>
          <p:cNvSpPr/>
          <p:nvPr/>
        </p:nvSpPr>
        <p:spPr>
          <a:xfrm>
            <a:off x="59436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>
            <a:extLst>
              <a:ext uri="{FF2B5EF4-FFF2-40B4-BE49-F238E27FC236}">
                <a16:creationId xmlns:a16="http://schemas.microsoft.com/office/drawing/2014/main" id="{5CC7278D-CEE2-F35F-6B11-3613EB739D47}"/>
              </a:ext>
            </a:extLst>
          </p:cNvPr>
          <p:cNvCxnSpPr/>
          <p:nvPr/>
        </p:nvCxnSpPr>
        <p:spPr>
          <a:xfrm>
            <a:off x="62179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>
            <a:extLst>
              <a:ext uri="{FF2B5EF4-FFF2-40B4-BE49-F238E27FC236}">
                <a16:creationId xmlns:a16="http://schemas.microsoft.com/office/drawing/2014/main" id="{A8033268-4AF0-85E9-98A7-C22879E31600}"/>
              </a:ext>
            </a:extLst>
          </p:cNvPr>
          <p:cNvCxnSpPr/>
          <p:nvPr/>
        </p:nvCxnSpPr>
        <p:spPr>
          <a:xfrm>
            <a:off x="59436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>
            <a:extLst>
              <a:ext uri="{FF2B5EF4-FFF2-40B4-BE49-F238E27FC236}">
                <a16:creationId xmlns:a16="http://schemas.microsoft.com/office/drawing/2014/main" id="{B76A3FC3-74D8-0776-604F-90B9305AA75A}"/>
              </a:ext>
            </a:extLst>
          </p:cNvPr>
          <p:cNvCxnSpPr/>
          <p:nvPr/>
        </p:nvCxnSpPr>
        <p:spPr>
          <a:xfrm flipH="1">
            <a:off x="59436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>
            <a:extLst>
              <a:ext uri="{FF2B5EF4-FFF2-40B4-BE49-F238E27FC236}">
                <a16:creationId xmlns:a16="http://schemas.microsoft.com/office/drawing/2014/main" id="{9D7D32AC-D1BC-073C-293F-87B37718E7CE}"/>
              </a:ext>
            </a:extLst>
          </p:cNvPr>
          <p:cNvCxnSpPr/>
          <p:nvPr/>
        </p:nvCxnSpPr>
        <p:spPr>
          <a:xfrm>
            <a:off x="62179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838C087-49C2-986C-F9AE-A462C9AD8A8D}"/>
              </a:ext>
            </a:extLst>
          </p:cNvPr>
          <p:cNvSpPr txBox="1"/>
          <p:nvPr/>
        </p:nvSpPr>
        <p:spPr>
          <a:xfrm>
            <a:off x="1828800" y="914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Woman: "Hi! Can I help you?"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32B3687-A719-343A-10E4-F11AD07C64E4}"/>
              </a:ext>
            </a:extLst>
          </p:cNvPr>
          <p:cNvSpPr txBox="1"/>
          <p:nvPr/>
        </p:nvSpPr>
        <p:spPr>
          <a:xfrm>
            <a:off x="1967696" y="389673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Woman Associate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D05178-4C96-02C1-0711-C4485843A886}"/>
              </a:ext>
            </a:extLst>
          </p:cNvPr>
          <p:cNvSpPr txBox="1"/>
          <p:nvPr/>
        </p:nvSpPr>
        <p:spPr>
          <a:xfrm>
            <a:off x="4085863" y="391062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6DDED5-8F8D-0842-5401-1EA7E414669C}"/>
              </a:ext>
            </a:extLst>
          </p:cNvPr>
          <p:cNvSpPr txBox="1"/>
          <p:nvPr/>
        </p:nvSpPr>
        <p:spPr>
          <a:xfrm>
            <a:off x="5943600" y="391062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23559C0-D43F-4FBE-4A80-990B3A2E577C}"/>
                  </a:ext>
                </a:extLst>
              </p14:cNvPr>
              <p14:cNvContentPartPr/>
              <p14:nvPr/>
            </p14:nvContentPartPr>
            <p14:xfrm>
              <a:off x="2227721" y="1810613"/>
              <a:ext cx="683640" cy="6199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23559C0-D43F-4FBE-4A80-990B3A2E577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1601" y="1804493"/>
                <a:ext cx="695880" cy="632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72062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4ACC38-BBAD-24F9-284D-985BA06070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00DFCF1-2F42-FCC2-129A-775C1CA43636}"/>
              </a:ext>
            </a:extLst>
          </p:cNvPr>
          <p:cNvSpPr/>
          <p:nvPr/>
        </p:nvSpPr>
        <p:spPr>
          <a:xfrm>
            <a:off x="2286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>
            <a:extLst>
              <a:ext uri="{FF2B5EF4-FFF2-40B4-BE49-F238E27FC236}">
                <a16:creationId xmlns:a16="http://schemas.microsoft.com/office/drawing/2014/main" id="{83B8F1AE-C72C-2CF7-22CC-07FE316FBACA}"/>
              </a:ext>
            </a:extLst>
          </p:cNvPr>
          <p:cNvCxnSpPr/>
          <p:nvPr/>
        </p:nvCxnSpPr>
        <p:spPr>
          <a:xfrm>
            <a:off x="2560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>
            <a:extLst>
              <a:ext uri="{FF2B5EF4-FFF2-40B4-BE49-F238E27FC236}">
                <a16:creationId xmlns:a16="http://schemas.microsoft.com/office/drawing/2014/main" id="{1ECF7125-C410-6A3F-56F9-55EFDD260164}"/>
              </a:ext>
            </a:extLst>
          </p:cNvPr>
          <p:cNvCxnSpPr/>
          <p:nvPr/>
        </p:nvCxnSpPr>
        <p:spPr>
          <a:xfrm>
            <a:off x="2286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>
            <a:extLst>
              <a:ext uri="{FF2B5EF4-FFF2-40B4-BE49-F238E27FC236}">
                <a16:creationId xmlns:a16="http://schemas.microsoft.com/office/drawing/2014/main" id="{B1ED3A65-4A40-9769-63AF-CB69A656C2C4}"/>
              </a:ext>
            </a:extLst>
          </p:cNvPr>
          <p:cNvCxnSpPr/>
          <p:nvPr/>
        </p:nvCxnSpPr>
        <p:spPr>
          <a:xfrm flipH="1">
            <a:off x="2286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>
            <a:extLst>
              <a:ext uri="{FF2B5EF4-FFF2-40B4-BE49-F238E27FC236}">
                <a16:creationId xmlns:a16="http://schemas.microsoft.com/office/drawing/2014/main" id="{16D84254-8C76-0545-F4E4-A64BCEA9C664}"/>
              </a:ext>
            </a:extLst>
          </p:cNvPr>
          <p:cNvCxnSpPr/>
          <p:nvPr/>
        </p:nvCxnSpPr>
        <p:spPr>
          <a:xfrm>
            <a:off x="2560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434FCA0C-679A-607D-62C3-2DB025852D65}"/>
              </a:ext>
            </a:extLst>
          </p:cNvPr>
          <p:cNvSpPr/>
          <p:nvPr/>
        </p:nvSpPr>
        <p:spPr>
          <a:xfrm>
            <a:off x="4114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195F3F3C-64C5-90E1-06F3-DE5FE7F88285}"/>
              </a:ext>
            </a:extLst>
          </p:cNvPr>
          <p:cNvCxnSpPr/>
          <p:nvPr/>
        </p:nvCxnSpPr>
        <p:spPr>
          <a:xfrm>
            <a:off x="4389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>
            <a:extLst>
              <a:ext uri="{FF2B5EF4-FFF2-40B4-BE49-F238E27FC236}">
                <a16:creationId xmlns:a16="http://schemas.microsoft.com/office/drawing/2014/main" id="{4A28D87A-741A-802F-0199-752A688ACFA0}"/>
              </a:ext>
            </a:extLst>
          </p:cNvPr>
          <p:cNvCxnSpPr/>
          <p:nvPr/>
        </p:nvCxnSpPr>
        <p:spPr>
          <a:xfrm>
            <a:off x="4114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>
            <a:extLst>
              <a:ext uri="{FF2B5EF4-FFF2-40B4-BE49-F238E27FC236}">
                <a16:creationId xmlns:a16="http://schemas.microsoft.com/office/drawing/2014/main" id="{9B6AFC6D-2AEF-602A-413B-B734AD10A3E0}"/>
              </a:ext>
            </a:extLst>
          </p:cNvPr>
          <p:cNvCxnSpPr/>
          <p:nvPr/>
        </p:nvCxnSpPr>
        <p:spPr>
          <a:xfrm flipH="1">
            <a:off x="4114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>
            <a:extLst>
              <a:ext uri="{FF2B5EF4-FFF2-40B4-BE49-F238E27FC236}">
                <a16:creationId xmlns:a16="http://schemas.microsoft.com/office/drawing/2014/main" id="{F7C4C97A-3C73-ACC6-2A87-39EF1E643786}"/>
              </a:ext>
            </a:extLst>
          </p:cNvPr>
          <p:cNvCxnSpPr/>
          <p:nvPr/>
        </p:nvCxnSpPr>
        <p:spPr>
          <a:xfrm>
            <a:off x="4389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CA7927AB-BBF6-2B0E-61AD-02DEDAA51D31}"/>
              </a:ext>
            </a:extLst>
          </p:cNvPr>
          <p:cNvSpPr/>
          <p:nvPr/>
        </p:nvSpPr>
        <p:spPr>
          <a:xfrm>
            <a:off x="59436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>
            <a:extLst>
              <a:ext uri="{FF2B5EF4-FFF2-40B4-BE49-F238E27FC236}">
                <a16:creationId xmlns:a16="http://schemas.microsoft.com/office/drawing/2014/main" id="{61144F99-0CB5-DA40-CEE7-F4B45949528A}"/>
              </a:ext>
            </a:extLst>
          </p:cNvPr>
          <p:cNvCxnSpPr/>
          <p:nvPr/>
        </p:nvCxnSpPr>
        <p:spPr>
          <a:xfrm>
            <a:off x="62179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>
            <a:extLst>
              <a:ext uri="{FF2B5EF4-FFF2-40B4-BE49-F238E27FC236}">
                <a16:creationId xmlns:a16="http://schemas.microsoft.com/office/drawing/2014/main" id="{00E61C4B-8081-CC14-A5B1-A605359D595B}"/>
              </a:ext>
            </a:extLst>
          </p:cNvPr>
          <p:cNvCxnSpPr/>
          <p:nvPr/>
        </p:nvCxnSpPr>
        <p:spPr>
          <a:xfrm>
            <a:off x="59436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>
            <a:extLst>
              <a:ext uri="{FF2B5EF4-FFF2-40B4-BE49-F238E27FC236}">
                <a16:creationId xmlns:a16="http://schemas.microsoft.com/office/drawing/2014/main" id="{C58B33D4-E8D5-479C-A5AF-9B41A553BD21}"/>
              </a:ext>
            </a:extLst>
          </p:cNvPr>
          <p:cNvCxnSpPr/>
          <p:nvPr/>
        </p:nvCxnSpPr>
        <p:spPr>
          <a:xfrm flipH="1">
            <a:off x="59436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>
            <a:extLst>
              <a:ext uri="{FF2B5EF4-FFF2-40B4-BE49-F238E27FC236}">
                <a16:creationId xmlns:a16="http://schemas.microsoft.com/office/drawing/2014/main" id="{FF9C8595-47C9-4322-BEA9-0CB9060B834D}"/>
              </a:ext>
            </a:extLst>
          </p:cNvPr>
          <p:cNvCxnSpPr/>
          <p:nvPr/>
        </p:nvCxnSpPr>
        <p:spPr>
          <a:xfrm>
            <a:off x="62179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78DE3747-1EA5-60B1-9996-DDAE51DFA925}"/>
              </a:ext>
            </a:extLst>
          </p:cNvPr>
          <p:cNvSpPr txBox="1"/>
          <p:nvPr/>
        </p:nvSpPr>
        <p:spPr>
          <a:xfrm>
            <a:off x="1828800" y="914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Customer (to man): "Hey, can you help me with lighting?"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D096B8B-33DD-E24F-8648-E6884EDACC50}"/>
              </a:ext>
            </a:extLst>
          </p:cNvPr>
          <p:cNvSpPr txBox="1"/>
          <p:nvPr/>
        </p:nvSpPr>
        <p:spPr>
          <a:xfrm>
            <a:off x="1973921" y="384048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Associate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3E1947-6C37-CADF-97B5-037A47E3D09B}"/>
              </a:ext>
            </a:extLst>
          </p:cNvPr>
          <p:cNvSpPr txBox="1"/>
          <p:nvPr/>
        </p:nvSpPr>
        <p:spPr>
          <a:xfrm>
            <a:off x="3958760" y="385437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9DEC097-1FD2-BC3B-58E6-0266D8110D64}"/>
              </a:ext>
            </a:extLst>
          </p:cNvPr>
          <p:cNvSpPr txBox="1"/>
          <p:nvPr/>
        </p:nvSpPr>
        <p:spPr>
          <a:xfrm>
            <a:off x="5943600" y="384048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1E1240F-615D-6B96-8163-B90858149E66}"/>
                  </a:ext>
                </a:extLst>
              </p14:cNvPr>
              <p14:cNvContentPartPr/>
              <p14:nvPr/>
            </p14:nvContentPartPr>
            <p14:xfrm>
              <a:off x="2285681" y="1828253"/>
              <a:ext cx="602640" cy="648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1E1240F-615D-6B96-8163-B90858149E6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9561" y="1822133"/>
                <a:ext cx="614880" cy="66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5880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0" y="1828800"/>
            <a:ext cx="4572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2514600" y="2286000"/>
            <a:ext cx="0" cy="64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2286000" y="256032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22860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25146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114800" y="1828800"/>
            <a:ext cx="4572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/>
          <p:cNvCxnSpPr/>
          <p:nvPr/>
        </p:nvCxnSpPr>
        <p:spPr>
          <a:xfrm>
            <a:off x="4343400" y="2286000"/>
            <a:ext cx="0" cy="64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4114800" y="256032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41148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3434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943600" y="1828800"/>
            <a:ext cx="457200" cy="457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/>
          <p:cNvCxnSpPr/>
          <p:nvPr/>
        </p:nvCxnSpPr>
        <p:spPr>
          <a:xfrm>
            <a:off x="6172200" y="2286000"/>
            <a:ext cx="0" cy="6400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943600" y="256032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H="1">
            <a:off x="59436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6172200" y="2926080"/>
            <a:ext cx="228600" cy="5486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371600" y="914400"/>
            <a:ext cx="64008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Male Associate: "This associate right here can help.</a:t>
            </a:r>
          </a:p>
          <a:p>
            <a:r>
              <a:t>She is the supervisor over lighting."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84548" y="3448677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Woman Associate (Supervisor)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799" y="344520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45215" y="343363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9D8EAAA0-C2DB-AF33-9123-92B9BC507AC5}"/>
                  </a:ext>
                </a:extLst>
              </p14:cNvPr>
              <p14:cNvContentPartPr/>
              <p14:nvPr/>
            </p14:nvContentPartPr>
            <p14:xfrm>
              <a:off x="2291441" y="1815653"/>
              <a:ext cx="527040" cy="6210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9D8EAAA0-C2DB-AF33-9123-92B9BC507AC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85321" y="1809533"/>
                <a:ext cx="539280" cy="633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7C9F9D7-8F35-2B67-C8F9-DCDAB706F264}"/>
              </a:ext>
            </a:extLst>
          </p:cNvPr>
          <p:cNvSpPr txBox="1"/>
          <p:nvPr/>
        </p:nvSpPr>
        <p:spPr>
          <a:xfrm>
            <a:off x="2577737" y="1933303"/>
            <a:ext cx="4206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Impact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Being overlooked once feels small</a:t>
            </a:r>
          </a:p>
          <a:p>
            <a:pPr algn="ctr"/>
            <a:r>
              <a:rPr lang="en-US" dirty="0"/>
              <a:t>Being overlooked repeatedly changes confidence</a:t>
            </a:r>
          </a:p>
          <a:p>
            <a:pPr algn="ctr"/>
            <a:r>
              <a:rPr lang="en-US" dirty="0"/>
              <a:t>Awareness turns moments into progress</a:t>
            </a:r>
          </a:p>
        </p:txBody>
      </p:sp>
    </p:spTree>
    <p:extLst>
      <p:ext uri="{BB962C8B-B14F-4D97-AF65-F5344CB8AC3E}">
        <p14:creationId xmlns:p14="http://schemas.microsoft.com/office/powerpoint/2010/main" val="348988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7432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30175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27432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27432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30175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572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/>
          <p:cNvCxnSpPr/>
          <p:nvPr/>
        </p:nvCxnSpPr>
        <p:spPr>
          <a:xfrm>
            <a:off x="4846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4572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4572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846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286000" y="91440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Two associates ready to help.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03120" y="387705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Associate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297682" y="387705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F08E6BC-67CE-D4FA-623C-3CA76A24DECF}"/>
                  </a:ext>
                </a:extLst>
              </p14:cNvPr>
              <p14:cNvContentPartPr/>
              <p14:nvPr/>
            </p14:nvContentPartPr>
            <p14:xfrm>
              <a:off x="2689961" y="1741133"/>
              <a:ext cx="765720" cy="7815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F08E6BC-67CE-D4FA-623C-3CA76A24DEC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83841" y="1735013"/>
                <a:ext cx="777960" cy="793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2560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2286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2286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2560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114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/>
          <p:cNvCxnSpPr/>
          <p:nvPr/>
        </p:nvCxnSpPr>
        <p:spPr>
          <a:xfrm>
            <a:off x="4389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4114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4114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389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9436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/>
          <p:cNvCxnSpPr/>
          <p:nvPr/>
        </p:nvCxnSpPr>
        <p:spPr>
          <a:xfrm>
            <a:off x="62179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9436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H="1">
            <a:off x="59436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62179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8800" y="914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Woman: "Hi! Can I help you?"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67696" y="389673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Woman Associate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085863" y="391062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910622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721D4B19-062A-E788-BF61-7DDBB205BED3}"/>
                  </a:ext>
                </a:extLst>
              </p14:cNvPr>
              <p14:cNvContentPartPr/>
              <p14:nvPr/>
            </p14:nvContentPartPr>
            <p14:xfrm>
              <a:off x="2227721" y="1810613"/>
              <a:ext cx="683640" cy="61992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721D4B19-062A-E788-BF61-7DDBB205BED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1601" y="1804493"/>
                <a:ext cx="695880" cy="6321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2560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2286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2286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2560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114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/>
          <p:cNvCxnSpPr/>
          <p:nvPr/>
        </p:nvCxnSpPr>
        <p:spPr>
          <a:xfrm>
            <a:off x="4389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4114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4114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4389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9436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/>
          <p:cNvCxnSpPr/>
          <p:nvPr/>
        </p:nvCxnSpPr>
        <p:spPr>
          <a:xfrm>
            <a:off x="62179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59436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H="1">
            <a:off x="59436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62179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8800" y="914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Customer (to man): "Hey, can you help me with lighting?"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73921" y="384048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Associate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958760" y="385437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384048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496CEB27-6145-CFE2-EF7E-0E6BC73C43E2}"/>
                  </a:ext>
                </a:extLst>
              </p14:cNvPr>
              <p14:cNvContentPartPr/>
              <p14:nvPr/>
            </p14:nvContentPartPr>
            <p14:xfrm>
              <a:off x="2285681" y="1828253"/>
              <a:ext cx="602640" cy="64836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496CEB27-6145-CFE2-EF7E-0E6BC73C43E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9561" y="1822133"/>
                <a:ext cx="614880" cy="660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572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4846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4572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4572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4846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6400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/>
          <p:cNvCxnSpPr/>
          <p:nvPr/>
        </p:nvCxnSpPr>
        <p:spPr>
          <a:xfrm>
            <a:off x="6675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/>
          <p:cNvCxnSpPr/>
          <p:nvPr/>
        </p:nvCxnSpPr>
        <p:spPr>
          <a:xfrm>
            <a:off x="6400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/>
          <p:cNvCxnSpPr/>
          <p:nvPr/>
        </p:nvCxnSpPr>
        <p:spPr>
          <a:xfrm flipH="1">
            <a:off x="6400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/>
          <p:cNvCxnSpPr/>
          <p:nvPr/>
        </p:nvCxnSpPr>
        <p:spPr>
          <a:xfrm>
            <a:off x="6675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1828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3" name="Connector 12"/>
          <p:cNvCxnSpPr/>
          <p:nvPr/>
        </p:nvCxnSpPr>
        <p:spPr>
          <a:xfrm>
            <a:off x="2103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ctor 13"/>
          <p:cNvCxnSpPr/>
          <p:nvPr/>
        </p:nvCxnSpPr>
        <p:spPr>
          <a:xfrm>
            <a:off x="1828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 14"/>
          <p:cNvCxnSpPr/>
          <p:nvPr/>
        </p:nvCxnSpPr>
        <p:spPr>
          <a:xfrm flipH="1">
            <a:off x="1828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or 15"/>
          <p:cNvCxnSpPr/>
          <p:nvPr/>
        </p:nvCxnSpPr>
        <p:spPr>
          <a:xfrm>
            <a:off x="2103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828800" y="914400"/>
            <a:ext cx="5486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Man: "Sure."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1" y="3785616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1" y="3803904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Customer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645920" y="3785616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Woman Associate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71900DC-B52E-4006-9934-314E6EC23198}"/>
                  </a:ext>
                </a:extLst>
              </p14:cNvPr>
              <p14:cNvContentPartPr/>
              <p14:nvPr/>
            </p14:nvContentPartPr>
            <p14:xfrm>
              <a:off x="1792841" y="1804493"/>
              <a:ext cx="655200" cy="65520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71900DC-B52E-4006-9934-314E6EC2319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86721" y="1798373"/>
                <a:ext cx="667440" cy="667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1148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/>
          <p:cNvCxnSpPr/>
          <p:nvPr/>
        </p:nvCxnSpPr>
        <p:spPr>
          <a:xfrm>
            <a:off x="43891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/>
          <p:cNvCxnSpPr/>
          <p:nvPr/>
        </p:nvCxnSpPr>
        <p:spPr>
          <a:xfrm>
            <a:off x="41148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/>
          <p:cNvCxnSpPr/>
          <p:nvPr/>
        </p:nvCxnSpPr>
        <p:spPr>
          <a:xfrm flipH="1">
            <a:off x="41148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/>
          <p:cNvCxnSpPr/>
          <p:nvPr/>
        </p:nvCxnSpPr>
        <p:spPr>
          <a:xfrm>
            <a:off x="43891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743200" y="914400"/>
            <a:ext cx="4572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(thinking): "Why does this keep happening?"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22202" y="387705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Associate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7A774EB7-DF96-6F18-F957-C8D5DF184F05}"/>
                  </a:ext>
                </a:extLst>
              </p14:cNvPr>
              <p14:cNvContentPartPr/>
              <p14:nvPr/>
            </p14:nvContentPartPr>
            <p14:xfrm>
              <a:off x="4149401" y="2442053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7A774EB7-DF96-6F18-F957-C8D5DF184F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43281" y="2435933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1965C8D4-7227-35E7-24AB-F605E23E95B8}"/>
                  </a:ext>
                </a:extLst>
              </p14:cNvPr>
              <p14:cNvContentPartPr/>
              <p14:nvPr/>
            </p14:nvContentPartPr>
            <p14:xfrm>
              <a:off x="4125641" y="1751933"/>
              <a:ext cx="618840" cy="70236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1965C8D4-7227-35E7-24AB-F605E23E95B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19521" y="1745813"/>
                <a:ext cx="631080" cy="714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39630" y="2567464"/>
            <a:ext cx="4664739" cy="147732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dirty="0"/>
              <a:t>What would you do?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If you witness this moment…</a:t>
            </a:r>
          </a:p>
          <a:p>
            <a:pPr algn="ctr"/>
            <a:r>
              <a:rPr lang="en-US" dirty="0"/>
              <a:t>Will you stay silent?</a:t>
            </a:r>
          </a:p>
          <a:p>
            <a:pPr algn="ctr"/>
            <a:r>
              <a:rPr lang="en-US" dirty="0"/>
              <a:t>Or will you redirect the credit where it belongs?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F47A078-5D7E-F40F-5C99-140841D53DF6}"/>
              </a:ext>
            </a:extLst>
          </p:cNvPr>
          <p:cNvSpPr txBox="1"/>
          <p:nvPr/>
        </p:nvSpPr>
        <p:spPr>
          <a:xfrm>
            <a:off x="3356122" y="3244334"/>
            <a:ext cx="2431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you could do   ↓  </a:t>
            </a:r>
          </a:p>
        </p:txBody>
      </p:sp>
    </p:spTree>
    <p:extLst>
      <p:ext uri="{BB962C8B-B14F-4D97-AF65-F5344CB8AC3E}">
        <p14:creationId xmlns:p14="http://schemas.microsoft.com/office/powerpoint/2010/main" val="306163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196E0-C32F-B6D1-D127-E7FA383F2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906206B1-6E9C-85D2-319B-2D49AE76478A}"/>
              </a:ext>
            </a:extLst>
          </p:cNvPr>
          <p:cNvSpPr/>
          <p:nvPr/>
        </p:nvSpPr>
        <p:spPr>
          <a:xfrm>
            <a:off x="27432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3" name="Connector 2">
            <a:extLst>
              <a:ext uri="{FF2B5EF4-FFF2-40B4-BE49-F238E27FC236}">
                <a16:creationId xmlns:a16="http://schemas.microsoft.com/office/drawing/2014/main" id="{E8BC5BFC-C32B-FD39-9312-8CC29CE03113}"/>
              </a:ext>
            </a:extLst>
          </p:cNvPr>
          <p:cNvCxnSpPr/>
          <p:nvPr/>
        </p:nvCxnSpPr>
        <p:spPr>
          <a:xfrm>
            <a:off x="30175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or 3">
            <a:extLst>
              <a:ext uri="{FF2B5EF4-FFF2-40B4-BE49-F238E27FC236}">
                <a16:creationId xmlns:a16="http://schemas.microsoft.com/office/drawing/2014/main" id="{61EA0641-923B-EB3C-A766-FA6FFCEC962C}"/>
              </a:ext>
            </a:extLst>
          </p:cNvPr>
          <p:cNvCxnSpPr/>
          <p:nvPr/>
        </p:nvCxnSpPr>
        <p:spPr>
          <a:xfrm>
            <a:off x="27432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or 4">
            <a:extLst>
              <a:ext uri="{FF2B5EF4-FFF2-40B4-BE49-F238E27FC236}">
                <a16:creationId xmlns:a16="http://schemas.microsoft.com/office/drawing/2014/main" id="{6454E1E0-5CF3-6532-50EA-82F8EFB2EA2C}"/>
              </a:ext>
            </a:extLst>
          </p:cNvPr>
          <p:cNvCxnSpPr/>
          <p:nvPr/>
        </p:nvCxnSpPr>
        <p:spPr>
          <a:xfrm flipH="1">
            <a:off x="27432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or 5">
            <a:extLst>
              <a:ext uri="{FF2B5EF4-FFF2-40B4-BE49-F238E27FC236}">
                <a16:creationId xmlns:a16="http://schemas.microsoft.com/office/drawing/2014/main" id="{8862A60B-66B8-9A53-9626-DF8ABD14B5A6}"/>
              </a:ext>
            </a:extLst>
          </p:cNvPr>
          <p:cNvCxnSpPr/>
          <p:nvPr/>
        </p:nvCxnSpPr>
        <p:spPr>
          <a:xfrm>
            <a:off x="30175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5D65BB53-55DE-3828-E849-AE11BC6A4F74}"/>
              </a:ext>
            </a:extLst>
          </p:cNvPr>
          <p:cNvSpPr/>
          <p:nvPr/>
        </p:nvSpPr>
        <p:spPr>
          <a:xfrm>
            <a:off x="4572000" y="1828800"/>
            <a:ext cx="548640" cy="54864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8" name="Connector 7">
            <a:extLst>
              <a:ext uri="{FF2B5EF4-FFF2-40B4-BE49-F238E27FC236}">
                <a16:creationId xmlns:a16="http://schemas.microsoft.com/office/drawing/2014/main" id="{EE358412-1547-3667-2DDC-0F51FD2A136B}"/>
              </a:ext>
            </a:extLst>
          </p:cNvPr>
          <p:cNvCxnSpPr/>
          <p:nvPr/>
        </p:nvCxnSpPr>
        <p:spPr>
          <a:xfrm>
            <a:off x="4846320" y="2377440"/>
            <a:ext cx="0" cy="7680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or 8">
            <a:extLst>
              <a:ext uri="{FF2B5EF4-FFF2-40B4-BE49-F238E27FC236}">
                <a16:creationId xmlns:a16="http://schemas.microsoft.com/office/drawing/2014/main" id="{5F2BD2B7-9DA6-3483-6F9D-5D66E811B609}"/>
              </a:ext>
            </a:extLst>
          </p:cNvPr>
          <p:cNvCxnSpPr/>
          <p:nvPr/>
        </p:nvCxnSpPr>
        <p:spPr>
          <a:xfrm>
            <a:off x="4572000" y="2706624"/>
            <a:ext cx="5486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or 9">
            <a:extLst>
              <a:ext uri="{FF2B5EF4-FFF2-40B4-BE49-F238E27FC236}">
                <a16:creationId xmlns:a16="http://schemas.microsoft.com/office/drawing/2014/main" id="{D930B0B0-E31D-F445-9B32-67F7EE680A11}"/>
              </a:ext>
            </a:extLst>
          </p:cNvPr>
          <p:cNvCxnSpPr/>
          <p:nvPr/>
        </p:nvCxnSpPr>
        <p:spPr>
          <a:xfrm flipH="1">
            <a:off x="457200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or 10">
            <a:extLst>
              <a:ext uri="{FF2B5EF4-FFF2-40B4-BE49-F238E27FC236}">
                <a16:creationId xmlns:a16="http://schemas.microsoft.com/office/drawing/2014/main" id="{5D90B4CF-3ED5-41C7-F209-6741FAFA588A}"/>
              </a:ext>
            </a:extLst>
          </p:cNvPr>
          <p:cNvCxnSpPr/>
          <p:nvPr/>
        </p:nvCxnSpPr>
        <p:spPr>
          <a:xfrm>
            <a:off x="4846320" y="3145536"/>
            <a:ext cx="274320" cy="6583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5AADE0A-5893-25F5-6564-E60350E6AD67}"/>
              </a:ext>
            </a:extLst>
          </p:cNvPr>
          <p:cNvSpPr txBox="1"/>
          <p:nvPr/>
        </p:nvSpPr>
        <p:spPr>
          <a:xfrm>
            <a:off x="2286000" y="914400"/>
            <a:ext cx="4572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Two associates ready to help.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452CDA-EBB5-601C-EA3B-D62F55A9C6CD}"/>
              </a:ext>
            </a:extLst>
          </p:cNvPr>
          <p:cNvSpPr txBox="1"/>
          <p:nvPr/>
        </p:nvSpPr>
        <p:spPr>
          <a:xfrm>
            <a:off x="2103120" y="387705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Woman Associate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2CEEAA3-8B44-E060-E1F3-3B0149E8B715}"/>
              </a:ext>
            </a:extLst>
          </p:cNvPr>
          <p:cNvSpPr txBox="1"/>
          <p:nvPr/>
        </p:nvSpPr>
        <p:spPr>
          <a:xfrm>
            <a:off x="4297682" y="3877055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Male Associate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4AEF99D3-0DC3-B13F-3A34-7F42E2D91696}"/>
                  </a:ext>
                </a:extLst>
              </p14:cNvPr>
              <p14:cNvContentPartPr/>
              <p14:nvPr/>
            </p14:nvContentPartPr>
            <p14:xfrm>
              <a:off x="2689961" y="1741133"/>
              <a:ext cx="765720" cy="7815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4AEF99D3-0DC3-B13F-3A34-7F42E2D9169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683841" y="1735013"/>
                <a:ext cx="777960" cy="79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28562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192</Words>
  <Application>Microsoft Office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Overlooked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Sarah Korunka</dc:creator>
  <cp:keywords/>
  <dc:description>generated using python-pptx</dc:description>
  <cp:lastModifiedBy>Sarah Korunka</cp:lastModifiedBy>
  <cp:revision>2</cp:revision>
  <dcterms:created xsi:type="dcterms:W3CDTF">2013-01-27T09:14:16Z</dcterms:created>
  <dcterms:modified xsi:type="dcterms:W3CDTF">2026-02-26T03:43:11Z</dcterms:modified>
  <cp:category/>
</cp:coreProperties>
</file>