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9"/>
  </p:normalViewPr>
  <p:slideViewPr>
    <p:cSldViewPr>
      <p:cViewPr varScale="1">
        <p:scale>
          <a:sx n="65" d="100"/>
          <a:sy n="65" d="100"/>
        </p:scale>
        <p:origin x="1064" y="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07053" y="3317221"/>
            <a:ext cx="11673893" cy="31825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300" b="1" i="0">
                <a:solidFill>
                  <a:srgbClr val="2366B0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300" b="1" i="0">
                <a:solidFill>
                  <a:srgbClr val="2366B0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300" b="1" i="0">
                <a:solidFill>
                  <a:srgbClr val="2366B0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300" b="1" i="0">
                <a:solidFill>
                  <a:srgbClr val="2366B0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287999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912442" y="7372351"/>
            <a:ext cx="9267825" cy="2914650"/>
          </a:xfrm>
          <a:custGeom>
            <a:avLst/>
            <a:gdLst/>
            <a:ahLst/>
            <a:cxnLst/>
            <a:rect l="l" t="t" r="r" b="b"/>
            <a:pathLst>
              <a:path w="9267825" h="2914650">
                <a:moveTo>
                  <a:pt x="0" y="0"/>
                </a:moveTo>
                <a:lnTo>
                  <a:pt x="9267824" y="0"/>
                </a:lnTo>
                <a:lnTo>
                  <a:pt x="9267824" y="2914648"/>
                </a:lnTo>
                <a:lnTo>
                  <a:pt x="0" y="2914648"/>
                </a:lnTo>
                <a:lnTo>
                  <a:pt x="0" y="0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366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5832971"/>
            <a:ext cx="16256000" cy="2854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300" b="1" i="0">
                <a:solidFill>
                  <a:srgbClr val="2366B0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00" y="2584796"/>
            <a:ext cx="15642590" cy="666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9460" y="2690551"/>
            <a:ext cx="9169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spc="120" dirty="0">
                <a:solidFill>
                  <a:srgbClr val="FFFFFF"/>
                </a:solidFill>
                <a:latin typeface="Raleway"/>
                <a:cs typeface="Raleway"/>
              </a:rPr>
              <a:t>DIVERSE</a:t>
            </a:r>
            <a:r>
              <a:rPr sz="1800" b="1" spc="365" dirty="0">
                <a:solidFill>
                  <a:srgbClr val="FFFFFF"/>
                </a:solidFill>
                <a:latin typeface="Raleway"/>
                <a:cs typeface="Raleway"/>
              </a:rPr>
              <a:t> </a:t>
            </a:r>
            <a:r>
              <a:rPr sz="1800" b="1" spc="125" dirty="0">
                <a:solidFill>
                  <a:srgbClr val="FFFFFF"/>
                </a:solidFill>
                <a:latin typeface="Raleway"/>
                <a:cs typeface="Raleway"/>
              </a:rPr>
              <a:t>LIBRARIANSHIP</a:t>
            </a:r>
            <a:r>
              <a:rPr sz="1800" b="1" spc="370" dirty="0">
                <a:solidFill>
                  <a:srgbClr val="FFFFFF"/>
                </a:solidFill>
                <a:latin typeface="Raleway"/>
                <a:cs typeface="Raleway"/>
              </a:rPr>
              <a:t> </a:t>
            </a:r>
            <a:r>
              <a:rPr sz="1800" b="1" spc="120" dirty="0">
                <a:solidFill>
                  <a:srgbClr val="FFFFFF"/>
                </a:solidFill>
                <a:latin typeface="Raleway"/>
                <a:cs typeface="Raleway"/>
              </a:rPr>
              <a:t>CAREER</a:t>
            </a:r>
            <a:r>
              <a:rPr sz="1800" b="1" spc="365" dirty="0">
                <a:solidFill>
                  <a:srgbClr val="FFFFFF"/>
                </a:solidFill>
                <a:latin typeface="Raleway"/>
                <a:cs typeface="Raleway"/>
              </a:rPr>
              <a:t> </a:t>
            </a:r>
            <a:r>
              <a:rPr sz="1800" b="1" spc="120" dirty="0">
                <a:solidFill>
                  <a:srgbClr val="FFFFFF"/>
                </a:solidFill>
                <a:latin typeface="Raleway"/>
                <a:cs typeface="Raleway"/>
              </a:rPr>
              <a:t>TRAINING</a:t>
            </a:r>
            <a:r>
              <a:rPr sz="1800" b="1" spc="370" dirty="0">
                <a:solidFill>
                  <a:srgbClr val="FFFFFF"/>
                </a:solidFill>
                <a:latin typeface="Raleway"/>
                <a:cs typeface="Raleway"/>
              </a:rPr>
              <a:t> </a:t>
            </a:r>
            <a:r>
              <a:rPr sz="1800" b="1" spc="110" dirty="0">
                <a:solidFill>
                  <a:srgbClr val="FFFFFF"/>
                </a:solidFill>
                <a:latin typeface="Raleway"/>
                <a:cs typeface="Raleway"/>
              </a:rPr>
              <a:t>AND</a:t>
            </a:r>
            <a:r>
              <a:rPr sz="1800" b="1" spc="365" dirty="0">
                <a:solidFill>
                  <a:srgbClr val="FFFFFF"/>
                </a:solidFill>
                <a:latin typeface="Raleway"/>
                <a:cs typeface="Raleway"/>
              </a:rPr>
              <a:t> </a:t>
            </a:r>
            <a:r>
              <a:rPr sz="1800" b="1" spc="130" dirty="0">
                <a:solidFill>
                  <a:srgbClr val="FFFFFF"/>
                </a:solidFill>
                <a:latin typeface="Raleway"/>
                <a:cs typeface="Raleway"/>
              </a:rPr>
              <a:t>EDUCATION</a:t>
            </a:r>
            <a:r>
              <a:rPr sz="1800" b="1" spc="370" dirty="0">
                <a:solidFill>
                  <a:srgbClr val="FFFFFF"/>
                </a:solidFill>
                <a:latin typeface="Raleway"/>
                <a:cs typeface="Raleway"/>
              </a:rPr>
              <a:t> </a:t>
            </a:r>
            <a:r>
              <a:rPr sz="1800" b="1" spc="110" dirty="0">
                <a:solidFill>
                  <a:srgbClr val="FFFFFF"/>
                </a:solidFill>
                <a:latin typeface="Raleway"/>
                <a:cs typeface="Raleway"/>
              </a:rPr>
              <a:t>PROGRAM</a:t>
            </a:r>
            <a:endParaRPr sz="1800" dirty="0">
              <a:latin typeface="Raleway"/>
              <a:cs typeface="Raleway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79400" rIns="0" bIns="0" rtlCol="0">
            <a:spAutoFit/>
          </a:bodyPr>
          <a:lstStyle/>
          <a:p>
            <a:pPr marL="12700" marR="5080" indent="3583304">
              <a:lnSpc>
                <a:spcPts val="11250"/>
              </a:lnSpc>
              <a:spcBef>
                <a:spcPts val="2200"/>
              </a:spcBef>
            </a:pPr>
            <a:r>
              <a:rPr sz="11100" b="0" spc="-570" dirty="0">
                <a:solidFill>
                  <a:srgbClr val="F7CF2B"/>
                </a:solidFill>
                <a:latin typeface="Arial Black"/>
                <a:cs typeface="Arial Black"/>
              </a:rPr>
              <a:t>Unit</a:t>
            </a:r>
            <a:r>
              <a:rPr sz="11100" b="0" spc="-1200" dirty="0">
                <a:solidFill>
                  <a:srgbClr val="F7CF2B"/>
                </a:solidFill>
                <a:latin typeface="Arial Black"/>
                <a:cs typeface="Arial Black"/>
              </a:rPr>
              <a:t> </a:t>
            </a:r>
            <a:r>
              <a:rPr lang="en-US" sz="11100" b="0" spc="-695" dirty="0">
                <a:solidFill>
                  <a:srgbClr val="F7CF2B"/>
                </a:solidFill>
                <a:latin typeface="Arial Black"/>
                <a:cs typeface="Arial Black"/>
              </a:rPr>
              <a:t>3</a:t>
            </a:r>
            <a:r>
              <a:rPr sz="11100" b="0" spc="-695" dirty="0">
                <a:solidFill>
                  <a:srgbClr val="F7CF2B"/>
                </a:solidFill>
                <a:latin typeface="Arial Black"/>
                <a:cs typeface="Arial Black"/>
              </a:rPr>
              <a:t>: </a:t>
            </a:r>
            <a:r>
              <a:rPr sz="11100" b="0" spc="-525" dirty="0">
                <a:solidFill>
                  <a:srgbClr val="F7CF2B"/>
                </a:solidFill>
                <a:latin typeface="Arial Black"/>
                <a:cs typeface="Arial Black"/>
              </a:rPr>
              <a:t>Intro</a:t>
            </a:r>
            <a:r>
              <a:rPr sz="11100" b="0" spc="-1195" dirty="0">
                <a:solidFill>
                  <a:srgbClr val="F7CF2B"/>
                </a:solidFill>
                <a:latin typeface="Arial Black"/>
                <a:cs typeface="Arial Black"/>
              </a:rPr>
              <a:t> </a:t>
            </a:r>
            <a:r>
              <a:rPr sz="11100" b="0" spc="-434" dirty="0">
                <a:solidFill>
                  <a:srgbClr val="F7CF2B"/>
                </a:solidFill>
                <a:latin typeface="Arial Black"/>
                <a:cs typeface="Arial Black"/>
              </a:rPr>
              <a:t>to</a:t>
            </a:r>
            <a:r>
              <a:rPr sz="11100" b="0" spc="-1195" dirty="0">
                <a:solidFill>
                  <a:srgbClr val="F7CF2B"/>
                </a:solidFill>
                <a:latin typeface="Arial Black"/>
                <a:cs typeface="Arial Black"/>
              </a:rPr>
              <a:t> </a:t>
            </a:r>
            <a:r>
              <a:rPr sz="11100" b="0" spc="-610" dirty="0">
                <a:solidFill>
                  <a:srgbClr val="F7CF2B"/>
                </a:solidFill>
                <a:latin typeface="Arial Black"/>
                <a:cs typeface="Arial Black"/>
              </a:rPr>
              <a:t>Libraries</a:t>
            </a:r>
            <a:endParaRPr sz="111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8993" y="7111593"/>
            <a:ext cx="87903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spc="220" dirty="0">
                <a:solidFill>
                  <a:srgbClr val="FFFFFF"/>
                </a:solidFill>
                <a:latin typeface="Arial"/>
                <a:cs typeface="Arial"/>
              </a:rPr>
              <a:t>[presenter’s names]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22860" y="337048"/>
            <a:ext cx="578485" cy="579120"/>
          </a:xfrm>
          <a:custGeom>
            <a:avLst/>
            <a:gdLst/>
            <a:ahLst/>
            <a:cxnLst/>
            <a:rect l="l" t="t" r="r" b="b"/>
            <a:pathLst>
              <a:path w="578485" h="579119">
                <a:moveTo>
                  <a:pt x="289116" y="578662"/>
                </a:moveTo>
                <a:lnTo>
                  <a:pt x="242338" y="574865"/>
                </a:lnTo>
                <a:lnTo>
                  <a:pt x="197920" y="563873"/>
                </a:lnTo>
                <a:lnTo>
                  <a:pt x="156466" y="546288"/>
                </a:lnTo>
                <a:lnTo>
                  <a:pt x="118578" y="522711"/>
                </a:lnTo>
                <a:lnTo>
                  <a:pt x="84863" y="493745"/>
                </a:lnTo>
                <a:lnTo>
                  <a:pt x="55923" y="459990"/>
                </a:lnTo>
                <a:lnTo>
                  <a:pt x="32362" y="422048"/>
                </a:lnTo>
                <a:lnTo>
                  <a:pt x="14786" y="380521"/>
                </a:lnTo>
                <a:lnTo>
                  <a:pt x="3797" y="336010"/>
                </a:lnTo>
                <a:lnTo>
                  <a:pt x="0" y="289116"/>
                </a:lnTo>
                <a:lnTo>
                  <a:pt x="3797" y="242338"/>
                </a:lnTo>
                <a:lnTo>
                  <a:pt x="14786" y="197920"/>
                </a:lnTo>
                <a:lnTo>
                  <a:pt x="32362" y="156466"/>
                </a:lnTo>
                <a:lnTo>
                  <a:pt x="55923" y="118578"/>
                </a:lnTo>
                <a:lnTo>
                  <a:pt x="84863" y="84863"/>
                </a:lnTo>
                <a:lnTo>
                  <a:pt x="118578" y="55923"/>
                </a:lnTo>
                <a:lnTo>
                  <a:pt x="156466" y="32362"/>
                </a:lnTo>
                <a:lnTo>
                  <a:pt x="197920" y="14786"/>
                </a:lnTo>
                <a:lnTo>
                  <a:pt x="242338" y="3797"/>
                </a:lnTo>
                <a:lnTo>
                  <a:pt x="289115" y="0"/>
                </a:lnTo>
                <a:lnTo>
                  <a:pt x="335998" y="3797"/>
                </a:lnTo>
                <a:lnTo>
                  <a:pt x="380476" y="14786"/>
                </a:lnTo>
                <a:lnTo>
                  <a:pt x="421955" y="32362"/>
                </a:lnTo>
                <a:lnTo>
                  <a:pt x="459839" y="55923"/>
                </a:lnTo>
                <a:lnTo>
                  <a:pt x="493530" y="84863"/>
                </a:lnTo>
                <a:lnTo>
                  <a:pt x="522432" y="118578"/>
                </a:lnTo>
                <a:lnTo>
                  <a:pt x="545950" y="156466"/>
                </a:lnTo>
                <a:lnTo>
                  <a:pt x="547101" y="159185"/>
                </a:lnTo>
                <a:lnTo>
                  <a:pt x="289116" y="159185"/>
                </a:lnTo>
                <a:lnTo>
                  <a:pt x="238684" y="169444"/>
                </a:lnTo>
                <a:lnTo>
                  <a:pt x="197369" y="197369"/>
                </a:lnTo>
                <a:lnTo>
                  <a:pt x="169444" y="238684"/>
                </a:lnTo>
                <a:lnTo>
                  <a:pt x="159186" y="289116"/>
                </a:lnTo>
                <a:lnTo>
                  <a:pt x="169444" y="339547"/>
                </a:lnTo>
                <a:lnTo>
                  <a:pt x="197369" y="380863"/>
                </a:lnTo>
                <a:lnTo>
                  <a:pt x="238684" y="408787"/>
                </a:lnTo>
                <a:lnTo>
                  <a:pt x="289116" y="419046"/>
                </a:lnTo>
                <a:lnTo>
                  <a:pt x="547406" y="419046"/>
                </a:lnTo>
                <a:lnTo>
                  <a:pt x="546140" y="422048"/>
                </a:lnTo>
                <a:lnTo>
                  <a:pt x="522618" y="459990"/>
                </a:lnTo>
                <a:lnTo>
                  <a:pt x="493691" y="493745"/>
                </a:lnTo>
                <a:lnTo>
                  <a:pt x="459963" y="522711"/>
                </a:lnTo>
                <a:lnTo>
                  <a:pt x="422037" y="546288"/>
                </a:lnTo>
                <a:lnTo>
                  <a:pt x="380518" y="563873"/>
                </a:lnTo>
                <a:lnTo>
                  <a:pt x="336009" y="574865"/>
                </a:lnTo>
                <a:lnTo>
                  <a:pt x="289116" y="578662"/>
                </a:lnTo>
                <a:close/>
              </a:path>
              <a:path w="578485" h="579119">
                <a:moveTo>
                  <a:pt x="547406" y="419046"/>
                </a:moveTo>
                <a:lnTo>
                  <a:pt x="289116" y="419046"/>
                </a:lnTo>
                <a:lnTo>
                  <a:pt x="339547" y="408787"/>
                </a:lnTo>
                <a:lnTo>
                  <a:pt x="380863" y="380863"/>
                </a:lnTo>
                <a:lnTo>
                  <a:pt x="408788" y="339547"/>
                </a:lnTo>
                <a:lnTo>
                  <a:pt x="419046" y="289116"/>
                </a:lnTo>
                <a:lnTo>
                  <a:pt x="408848" y="238684"/>
                </a:lnTo>
                <a:lnTo>
                  <a:pt x="381024" y="197369"/>
                </a:lnTo>
                <a:lnTo>
                  <a:pt x="339729" y="169444"/>
                </a:lnTo>
                <a:lnTo>
                  <a:pt x="289116" y="159185"/>
                </a:lnTo>
                <a:lnTo>
                  <a:pt x="547101" y="159185"/>
                </a:lnTo>
                <a:lnTo>
                  <a:pt x="563487" y="197920"/>
                </a:lnTo>
                <a:lnTo>
                  <a:pt x="574446" y="242338"/>
                </a:lnTo>
                <a:lnTo>
                  <a:pt x="578232" y="289116"/>
                </a:lnTo>
                <a:lnTo>
                  <a:pt x="574551" y="336010"/>
                </a:lnTo>
                <a:lnTo>
                  <a:pt x="563652" y="380521"/>
                </a:lnTo>
                <a:lnTo>
                  <a:pt x="547406" y="419046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8597" y="2772922"/>
            <a:ext cx="647700" cy="561340"/>
          </a:xfrm>
          <a:custGeom>
            <a:avLst/>
            <a:gdLst/>
            <a:ahLst/>
            <a:cxnLst/>
            <a:rect l="l" t="t" r="r" b="b"/>
            <a:pathLst>
              <a:path w="647700" h="561339">
                <a:moveTo>
                  <a:pt x="0" y="0"/>
                </a:moveTo>
                <a:lnTo>
                  <a:pt x="647504" y="0"/>
                </a:lnTo>
                <a:lnTo>
                  <a:pt x="323752" y="5607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2716530" cy="2482215"/>
            <a:chOff x="0" y="0"/>
            <a:chExt cx="2716530" cy="2482215"/>
          </a:xfrm>
        </p:grpSpPr>
        <p:sp>
          <p:nvSpPr>
            <p:cNvPr id="8" name="object 8"/>
            <p:cNvSpPr/>
            <p:nvPr/>
          </p:nvSpPr>
          <p:spPr>
            <a:xfrm>
              <a:off x="541941" y="512181"/>
              <a:ext cx="1571625" cy="1571625"/>
            </a:xfrm>
            <a:custGeom>
              <a:avLst/>
              <a:gdLst/>
              <a:ahLst/>
              <a:cxnLst/>
              <a:rect l="l" t="t" r="r" b="b"/>
              <a:pathLst>
                <a:path w="1571625" h="1571625">
                  <a:moveTo>
                    <a:pt x="785673" y="1571346"/>
                  </a:moveTo>
                  <a:lnTo>
                    <a:pt x="737812" y="1569913"/>
                  </a:lnTo>
                  <a:lnTo>
                    <a:pt x="690709" y="1565666"/>
                  </a:lnTo>
                  <a:lnTo>
                    <a:pt x="644447" y="1558688"/>
                  </a:lnTo>
                  <a:lnTo>
                    <a:pt x="599108" y="1549062"/>
                  </a:lnTo>
                  <a:lnTo>
                    <a:pt x="554774" y="1536870"/>
                  </a:lnTo>
                  <a:lnTo>
                    <a:pt x="511526" y="1522193"/>
                  </a:lnTo>
                  <a:lnTo>
                    <a:pt x="469448" y="1505114"/>
                  </a:lnTo>
                  <a:lnTo>
                    <a:pt x="428622" y="1485715"/>
                  </a:lnTo>
                  <a:lnTo>
                    <a:pt x="389129" y="1464079"/>
                  </a:lnTo>
                  <a:lnTo>
                    <a:pt x="351052" y="1440287"/>
                  </a:lnTo>
                  <a:lnTo>
                    <a:pt x="314472" y="1414422"/>
                  </a:lnTo>
                  <a:lnTo>
                    <a:pt x="279474" y="1386566"/>
                  </a:lnTo>
                  <a:lnTo>
                    <a:pt x="246137" y="1356801"/>
                  </a:lnTo>
                  <a:lnTo>
                    <a:pt x="214545" y="1325209"/>
                  </a:lnTo>
                  <a:lnTo>
                    <a:pt x="184780" y="1291872"/>
                  </a:lnTo>
                  <a:lnTo>
                    <a:pt x="156924" y="1256873"/>
                  </a:lnTo>
                  <a:lnTo>
                    <a:pt x="131059" y="1220294"/>
                  </a:lnTo>
                  <a:lnTo>
                    <a:pt x="107267" y="1182217"/>
                  </a:lnTo>
                  <a:lnTo>
                    <a:pt x="85631" y="1142724"/>
                  </a:lnTo>
                  <a:lnTo>
                    <a:pt x="66232" y="1101898"/>
                  </a:lnTo>
                  <a:lnTo>
                    <a:pt x="49153" y="1059820"/>
                  </a:lnTo>
                  <a:lnTo>
                    <a:pt x="34476" y="1016572"/>
                  </a:lnTo>
                  <a:lnTo>
                    <a:pt x="22284" y="972238"/>
                  </a:lnTo>
                  <a:lnTo>
                    <a:pt x="12658" y="926899"/>
                  </a:lnTo>
                  <a:lnTo>
                    <a:pt x="5680" y="880636"/>
                  </a:lnTo>
                  <a:lnTo>
                    <a:pt x="1433" y="833534"/>
                  </a:lnTo>
                  <a:lnTo>
                    <a:pt x="0" y="785676"/>
                  </a:lnTo>
                  <a:lnTo>
                    <a:pt x="1433" y="737812"/>
                  </a:lnTo>
                  <a:lnTo>
                    <a:pt x="5680" y="690709"/>
                  </a:lnTo>
                  <a:lnTo>
                    <a:pt x="12658" y="644447"/>
                  </a:lnTo>
                  <a:lnTo>
                    <a:pt x="22284" y="599107"/>
                  </a:lnTo>
                  <a:lnTo>
                    <a:pt x="34476" y="554773"/>
                  </a:lnTo>
                  <a:lnTo>
                    <a:pt x="49153" y="511526"/>
                  </a:lnTo>
                  <a:lnTo>
                    <a:pt x="66232" y="469448"/>
                  </a:lnTo>
                  <a:lnTo>
                    <a:pt x="85631" y="428621"/>
                  </a:lnTo>
                  <a:lnTo>
                    <a:pt x="107267" y="389128"/>
                  </a:lnTo>
                  <a:lnTo>
                    <a:pt x="131059" y="351051"/>
                  </a:lnTo>
                  <a:lnTo>
                    <a:pt x="156924" y="314472"/>
                  </a:lnTo>
                  <a:lnTo>
                    <a:pt x="184780" y="279473"/>
                  </a:lnTo>
                  <a:lnTo>
                    <a:pt x="214545" y="246137"/>
                  </a:lnTo>
                  <a:lnTo>
                    <a:pt x="246137" y="214545"/>
                  </a:lnTo>
                  <a:lnTo>
                    <a:pt x="279474" y="184779"/>
                  </a:lnTo>
                  <a:lnTo>
                    <a:pt x="314472" y="156923"/>
                  </a:lnTo>
                  <a:lnTo>
                    <a:pt x="351052" y="131058"/>
                  </a:lnTo>
                  <a:lnTo>
                    <a:pt x="389129" y="107266"/>
                  </a:lnTo>
                  <a:lnTo>
                    <a:pt x="428622" y="85630"/>
                  </a:lnTo>
                  <a:lnTo>
                    <a:pt x="469448" y="66231"/>
                  </a:lnTo>
                  <a:lnTo>
                    <a:pt x="511526" y="49153"/>
                  </a:lnTo>
                  <a:lnTo>
                    <a:pt x="554774" y="34476"/>
                  </a:lnTo>
                  <a:lnTo>
                    <a:pt x="599108" y="22283"/>
                  </a:lnTo>
                  <a:lnTo>
                    <a:pt x="644447" y="12657"/>
                  </a:lnTo>
                  <a:lnTo>
                    <a:pt x="690709" y="5680"/>
                  </a:lnTo>
                  <a:lnTo>
                    <a:pt x="737812" y="1433"/>
                  </a:lnTo>
                  <a:lnTo>
                    <a:pt x="785651" y="0"/>
                  </a:lnTo>
                  <a:lnTo>
                    <a:pt x="833534" y="1433"/>
                  </a:lnTo>
                  <a:lnTo>
                    <a:pt x="880637" y="5680"/>
                  </a:lnTo>
                  <a:lnTo>
                    <a:pt x="926899" y="12657"/>
                  </a:lnTo>
                  <a:lnTo>
                    <a:pt x="972238" y="22283"/>
                  </a:lnTo>
                  <a:lnTo>
                    <a:pt x="1016573" y="34476"/>
                  </a:lnTo>
                  <a:lnTo>
                    <a:pt x="1059820" y="49153"/>
                  </a:lnTo>
                  <a:lnTo>
                    <a:pt x="1101898" y="66231"/>
                  </a:lnTo>
                  <a:lnTo>
                    <a:pt x="1142725" y="85630"/>
                  </a:lnTo>
                  <a:lnTo>
                    <a:pt x="1182218" y="107266"/>
                  </a:lnTo>
                  <a:lnTo>
                    <a:pt x="1220295" y="131058"/>
                  </a:lnTo>
                  <a:lnTo>
                    <a:pt x="1256874" y="156923"/>
                  </a:lnTo>
                  <a:lnTo>
                    <a:pt x="1291873" y="184779"/>
                  </a:lnTo>
                  <a:lnTo>
                    <a:pt x="1325209" y="214545"/>
                  </a:lnTo>
                  <a:lnTo>
                    <a:pt x="1356801" y="246137"/>
                  </a:lnTo>
                  <a:lnTo>
                    <a:pt x="1386566" y="279473"/>
                  </a:lnTo>
                  <a:lnTo>
                    <a:pt x="1414423" y="314472"/>
                  </a:lnTo>
                  <a:lnTo>
                    <a:pt x="1440288" y="351051"/>
                  </a:lnTo>
                  <a:lnTo>
                    <a:pt x="1464079" y="389128"/>
                  </a:lnTo>
                  <a:lnTo>
                    <a:pt x="1485716" y="428621"/>
                  </a:lnTo>
                  <a:lnTo>
                    <a:pt x="1505114" y="469448"/>
                  </a:lnTo>
                  <a:lnTo>
                    <a:pt x="1522193" y="511526"/>
                  </a:lnTo>
                  <a:lnTo>
                    <a:pt x="1536870" y="554773"/>
                  </a:lnTo>
                  <a:lnTo>
                    <a:pt x="1549063" y="599107"/>
                  </a:lnTo>
                  <a:lnTo>
                    <a:pt x="1558689" y="644447"/>
                  </a:lnTo>
                  <a:lnTo>
                    <a:pt x="1565666" y="690709"/>
                  </a:lnTo>
                  <a:lnTo>
                    <a:pt x="1569913" y="737812"/>
                  </a:lnTo>
                  <a:lnTo>
                    <a:pt x="1571347" y="785669"/>
                  </a:lnTo>
                  <a:lnTo>
                    <a:pt x="1569913" y="833534"/>
                  </a:lnTo>
                  <a:lnTo>
                    <a:pt x="1565666" y="880636"/>
                  </a:lnTo>
                  <a:lnTo>
                    <a:pt x="1558689" y="926899"/>
                  </a:lnTo>
                  <a:lnTo>
                    <a:pt x="1549063" y="972238"/>
                  </a:lnTo>
                  <a:lnTo>
                    <a:pt x="1536870" y="1016572"/>
                  </a:lnTo>
                  <a:lnTo>
                    <a:pt x="1522193" y="1059820"/>
                  </a:lnTo>
                  <a:lnTo>
                    <a:pt x="1505114" y="1101898"/>
                  </a:lnTo>
                  <a:lnTo>
                    <a:pt x="1485716" y="1142724"/>
                  </a:lnTo>
                  <a:lnTo>
                    <a:pt x="1464079" y="1182217"/>
                  </a:lnTo>
                  <a:lnTo>
                    <a:pt x="1440288" y="1220294"/>
                  </a:lnTo>
                  <a:lnTo>
                    <a:pt x="1414423" y="1256873"/>
                  </a:lnTo>
                  <a:lnTo>
                    <a:pt x="1386566" y="1291872"/>
                  </a:lnTo>
                  <a:lnTo>
                    <a:pt x="1356801" y="1325209"/>
                  </a:lnTo>
                  <a:lnTo>
                    <a:pt x="1325209" y="1356801"/>
                  </a:lnTo>
                  <a:lnTo>
                    <a:pt x="1291873" y="1386566"/>
                  </a:lnTo>
                  <a:lnTo>
                    <a:pt x="1256874" y="1414422"/>
                  </a:lnTo>
                  <a:lnTo>
                    <a:pt x="1220295" y="1440287"/>
                  </a:lnTo>
                  <a:lnTo>
                    <a:pt x="1182218" y="1464079"/>
                  </a:lnTo>
                  <a:lnTo>
                    <a:pt x="1142725" y="1485715"/>
                  </a:lnTo>
                  <a:lnTo>
                    <a:pt x="1101898" y="1505114"/>
                  </a:lnTo>
                  <a:lnTo>
                    <a:pt x="1059820" y="1522193"/>
                  </a:lnTo>
                  <a:lnTo>
                    <a:pt x="1016573" y="1536870"/>
                  </a:lnTo>
                  <a:lnTo>
                    <a:pt x="972238" y="1549062"/>
                  </a:lnTo>
                  <a:lnTo>
                    <a:pt x="926899" y="1558688"/>
                  </a:lnTo>
                  <a:lnTo>
                    <a:pt x="880637" y="1565666"/>
                  </a:lnTo>
                  <a:lnTo>
                    <a:pt x="833534" y="1569913"/>
                  </a:lnTo>
                  <a:lnTo>
                    <a:pt x="785673" y="15713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1"/>
              <a:ext cx="2716530" cy="2482215"/>
            </a:xfrm>
            <a:custGeom>
              <a:avLst/>
              <a:gdLst/>
              <a:ahLst/>
              <a:cxnLst/>
              <a:rect l="l" t="t" r="r" b="b"/>
              <a:pathLst>
                <a:path w="2716530" h="2482215">
                  <a:moveTo>
                    <a:pt x="67132" y="0"/>
                  </a:moveTo>
                  <a:lnTo>
                    <a:pt x="0" y="0"/>
                  </a:lnTo>
                  <a:lnTo>
                    <a:pt x="0" y="67157"/>
                  </a:lnTo>
                  <a:lnTo>
                    <a:pt x="67132" y="0"/>
                  </a:lnTo>
                  <a:close/>
                </a:path>
                <a:path w="2716530" h="2482215">
                  <a:moveTo>
                    <a:pt x="214998" y="0"/>
                  </a:moveTo>
                  <a:lnTo>
                    <a:pt x="140652" y="0"/>
                  </a:lnTo>
                  <a:lnTo>
                    <a:pt x="0" y="140665"/>
                  </a:lnTo>
                  <a:lnTo>
                    <a:pt x="0" y="215531"/>
                  </a:lnTo>
                  <a:lnTo>
                    <a:pt x="214998" y="0"/>
                  </a:lnTo>
                  <a:close/>
                </a:path>
                <a:path w="2716530" h="2482215">
                  <a:moveTo>
                    <a:pt x="365442" y="0"/>
                  </a:moveTo>
                  <a:lnTo>
                    <a:pt x="284226" y="0"/>
                  </a:lnTo>
                  <a:lnTo>
                    <a:pt x="0" y="284048"/>
                  </a:lnTo>
                  <a:lnTo>
                    <a:pt x="0" y="364807"/>
                  </a:lnTo>
                  <a:lnTo>
                    <a:pt x="365442" y="0"/>
                  </a:lnTo>
                  <a:close/>
                </a:path>
                <a:path w="2716530" h="2482215">
                  <a:moveTo>
                    <a:pt x="510006" y="0"/>
                  </a:moveTo>
                  <a:lnTo>
                    <a:pt x="434149" y="0"/>
                  </a:lnTo>
                  <a:lnTo>
                    <a:pt x="0" y="433768"/>
                  </a:lnTo>
                  <a:lnTo>
                    <a:pt x="0" y="507250"/>
                  </a:lnTo>
                  <a:lnTo>
                    <a:pt x="510006" y="0"/>
                  </a:lnTo>
                  <a:close/>
                </a:path>
                <a:path w="2716530" h="2482215">
                  <a:moveTo>
                    <a:pt x="652145" y="0"/>
                  </a:moveTo>
                  <a:lnTo>
                    <a:pt x="577253" y="0"/>
                  </a:lnTo>
                  <a:lnTo>
                    <a:pt x="0" y="576491"/>
                  </a:lnTo>
                  <a:lnTo>
                    <a:pt x="0" y="650862"/>
                  </a:lnTo>
                  <a:lnTo>
                    <a:pt x="652145" y="0"/>
                  </a:lnTo>
                  <a:close/>
                </a:path>
                <a:path w="2716530" h="2482215">
                  <a:moveTo>
                    <a:pt x="756907" y="2482075"/>
                  </a:moveTo>
                  <a:lnTo>
                    <a:pt x="541934" y="2109749"/>
                  </a:lnTo>
                  <a:lnTo>
                    <a:pt x="326974" y="2482075"/>
                  </a:lnTo>
                  <a:lnTo>
                    <a:pt x="756907" y="2482075"/>
                  </a:lnTo>
                  <a:close/>
                </a:path>
                <a:path w="2716530" h="2482215">
                  <a:moveTo>
                    <a:pt x="800201" y="0"/>
                  </a:moveTo>
                  <a:lnTo>
                    <a:pt x="726287" y="0"/>
                  </a:lnTo>
                  <a:lnTo>
                    <a:pt x="0" y="724865"/>
                  </a:lnTo>
                  <a:lnTo>
                    <a:pt x="0" y="800176"/>
                  </a:lnTo>
                  <a:lnTo>
                    <a:pt x="800201" y="0"/>
                  </a:lnTo>
                  <a:close/>
                </a:path>
                <a:path w="2716530" h="2482215">
                  <a:moveTo>
                    <a:pt x="942530" y="0"/>
                  </a:moveTo>
                  <a:lnTo>
                    <a:pt x="873658" y="0"/>
                  </a:lnTo>
                  <a:lnTo>
                    <a:pt x="0" y="877036"/>
                  </a:lnTo>
                  <a:lnTo>
                    <a:pt x="0" y="944765"/>
                  </a:lnTo>
                  <a:lnTo>
                    <a:pt x="942530" y="0"/>
                  </a:lnTo>
                  <a:close/>
                </a:path>
                <a:path w="2716530" h="2482215">
                  <a:moveTo>
                    <a:pt x="1089406" y="0"/>
                  </a:moveTo>
                  <a:lnTo>
                    <a:pt x="1020102" y="0"/>
                  </a:lnTo>
                  <a:lnTo>
                    <a:pt x="0" y="1015441"/>
                  </a:lnTo>
                  <a:lnTo>
                    <a:pt x="0" y="1095235"/>
                  </a:lnTo>
                  <a:lnTo>
                    <a:pt x="1089406" y="0"/>
                  </a:lnTo>
                  <a:close/>
                </a:path>
                <a:path w="2716530" h="2482215">
                  <a:moveTo>
                    <a:pt x="1241386" y="0"/>
                  </a:moveTo>
                  <a:lnTo>
                    <a:pt x="1166177" y="0"/>
                  </a:lnTo>
                  <a:lnTo>
                    <a:pt x="0" y="1168882"/>
                  </a:lnTo>
                  <a:lnTo>
                    <a:pt x="0" y="1242961"/>
                  </a:lnTo>
                  <a:lnTo>
                    <a:pt x="1241386" y="0"/>
                  </a:lnTo>
                  <a:close/>
                </a:path>
                <a:path w="2716530" h="2482215">
                  <a:moveTo>
                    <a:pt x="1386332" y="0"/>
                  </a:moveTo>
                  <a:lnTo>
                    <a:pt x="1314742" y="0"/>
                  </a:lnTo>
                  <a:lnTo>
                    <a:pt x="0" y="1317713"/>
                  </a:lnTo>
                  <a:lnTo>
                    <a:pt x="0" y="1382776"/>
                  </a:lnTo>
                  <a:lnTo>
                    <a:pt x="1386332" y="0"/>
                  </a:lnTo>
                  <a:close/>
                </a:path>
                <a:path w="2716530" h="2482215">
                  <a:moveTo>
                    <a:pt x="1418932" y="922934"/>
                  </a:moveTo>
                  <a:lnTo>
                    <a:pt x="900772" y="1430934"/>
                  </a:lnTo>
                  <a:lnTo>
                    <a:pt x="948791" y="1405534"/>
                  </a:lnTo>
                  <a:lnTo>
                    <a:pt x="995730" y="1380134"/>
                  </a:lnTo>
                  <a:lnTo>
                    <a:pt x="1041590" y="1354734"/>
                  </a:lnTo>
                  <a:lnTo>
                    <a:pt x="1086370" y="1316634"/>
                  </a:lnTo>
                  <a:lnTo>
                    <a:pt x="1130071" y="1278534"/>
                  </a:lnTo>
                  <a:lnTo>
                    <a:pt x="1262697" y="1151534"/>
                  </a:lnTo>
                  <a:lnTo>
                    <a:pt x="1298587" y="1100734"/>
                  </a:lnTo>
                  <a:lnTo>
                    <a:pt x="1332103" y="1062634"/>
                  </a:lnTo>
                  <a:lnTo>
                    <a:pt x="1363294" y="1011834"/>
                  </a:lnTo>
                  <a:lnTo>
                    <a:pt x="1392224" y="961034"/>
                  </a:lnTo>
                  <a:lnTo>
                    <a:pt x="1418932" y="922934"/>
                  </a:lnTo>
                  <a:close/>
                </a:path>
                <a:path w="2716530" h="2482215">
                  <a:moveTo>
                    <a:pt x="1515605" y="681634"/>
                  </a:moveTo>
                  <a:lnTo>
                    <a:pt x="659104" y="1532534"/>
                  </a:lnTo>
                  <a:lnTo>
                    <a:pt x="686739" y="1519834"/>
                  </a:lnTo>
                  <a:lnTo>
                    <a:pt x="714044" y="1519834"/>
                  </a:lnTo>
                  <a:lnTo>
                    <a:pt x="768134" y="1494434"/>
                  </a:lnTo>
                  <a:lnTo>
                    <a:pt x="1479626" y="783234"/>
                  </a:lnTo>
                  <a:lnTo>
                    <a:pt x="1498879" y="732434"/>
                  </a:lnTo>
                  <a:lnTo>
                    <a:pt x="1507604" y="707034"/>
                  </a:lnTo>
                  <a:lnTo>
                    <a:pt x="1515605" y="681634"/>
                  </a:lnTo>
                  <a:close/>
                </a:path>
                <a:path w="2716530" h="2482215">
                  <a:moveTo>
                    <a:pt x="1515605" y="21234"/>
                  </a:moveTo>
                  <a:lnTo>
                    <a:pt x="1512074" y="0"/>
                  </a:lnTo>
                  <a:lnTo>
                    <a:pt x="1456651" y="0"/>
                  </a:lnTo>
                  <a:lnTo>
                    <a:pt x="0" y="1462722"/>
                  </a:lnTo>
                  <a:lnTo>
                    <a:pt x="0" y="1531861"/>
                  </a:lnTo>
                  <a:lnTo>
                    <a:pt x="1515605" y="21234"/>
                  </a:lnTo>
                  <a:close/>
                </a:path>
                <a:path w="2716530" h="2482215">
                  <a:moveTo>
                    <a:pt x="1542580" y="135534"/>
                  </a:moveTo>
                  <a:lnTo>
                    <a:pt x="1539849" y="122834"/>
                  </a:lnTo>
                  <a:lnTo>
                    <a:pt x="1536814" y="110134"/>
                  </a:lnTo>
                  <a:lnTo>
                    <a:pt x="1533563" y="84734"/>
                  </a:lnTo>
                  <a:lnTo>
                    <a:pt x="1530210" y="72034"/>
                  </a:lnTo>
                  <a:lnTo>
                    <a:pt x="56642" y="1545234"/>
                  </a:lnTo>
                  <a:lnTo>
                    <a:pt x="71818" y="1545234"/>
                  </a:lnTo>
                  <a:lnTo>
                    <a:pt x="86995" y="1557934"/>
                  </a:lnTo>
                  <a:lnTo>
                    <a:pt x="117335" y="1557934"/>
                  </a:lnTo>
                  <a:lnTo>
                    <a:pt x="1542580" y="135534"/>
                  </a:lnTo>
                  <a:close/>
                </a:path>
                <a:path w="2716530" h="2482215">
                  <a:moveTo>
                    <a:pt x="1551571" y="491134"/>
                  </a:moveTo>
                  <a:lnTo>
                    <a:pt x="475894" y="1570634"/>
                  </a:lnTo>
                  <a:lnTo>
                    <a:pt x="497801" y="1570634"/>
                  </a:lnTo>
                  <a:lnTo>
                    <a:pt x="519595" y="1557934"/>
                  </a:lnTo>
                  <a:lnTo>
                    <a:pt x="562444" y="1557934"/>
                  </a:lnTo>
                  <a:lnTo>
                    <a:pt x="1538084" y="580034"/>
                  </a:lnTo>
                  <a:lnTo>
                    <a:pt x="1542084" y="554634"/>
                  </a:lnTo>
                  <a:lnTo>
                    <a:pt x="1545666" y="541934"/>
                  </a:lnTo>
                  <a:lnTo>
                    <a:pt x="1548828" y="516534"/>
                  </a:lnTo>
                  <a:lnTo>
                    <a:pt x="1551571" y="491134"/>
                  </a:lnTo>
                  <a:close/>
                </a:path>
                <a:path w="2716530" h="2482215">
                  <a:moveTo>
                    <a:pt x="1558315" y="262534"/>
                  </a:moveTo>
                  <a:lnTo>
                    <a:pt x="1557274" y="249834"/>
                  </a:lnTo>
                  <a:lnTo>
                    <a:pt x="1555927" y="237134"/>
                  </a:lnTo>
                  <a:lnTo>
                    <a:pt x="1554365" y="211734"/>
                  </a:lnTo>
                  <a:lnTo>
                    <a:pt x="1552689" y="199034"/>
                  </a:lnTo>
                  <a:lnTo>
                    <a:pt x="182537" y="1570634"/>
                  </a:lnTo>
                  <a:lnTo>
                    <a:pt x="249974" y="1570634"/>
                  </a:lnTo>
                  <a:lnTo>
                    <a:pt x="1558315" y="262534"/>
                  </a:lnTo>
                  <a:close/>
                </a:path>
                <a:path w="2716530" h="2482215">
                  <a:moveTo>
                    <a:pt x="1560563" y="338734"/>
                  </a:moveTo>
                  <a:lnTo>
                    <a:pt x="320789" y="1570634"/>
                  </a:lnTo>
                  <a:lnTo>
                    <a:pt x="396100" y="1570634"/>
                  </a:lnTo>
                  <a:lnTo>
                    <a:pt x="1558315" y="414934"/>
                  </a:lnTo>
                  <a:lnTo>
                    <a:pt x="1559140" y="389534"/>
                  </a:lnTo>
                  <a:lnTo>
                    <a:pt x="1559852" y="376834"/>
                  </a:lnTo>
                  <a:lnTo>
                    <a:pt x="1560372" y="351434"/>
                  </a:lnTo>
                  <a:lnTo>
                    <a:pt x="1560563" y="338734"/>
                  </a:lnTo>
                  <a:close/>
                </a:path>
                <a:path w="2716530" h="2482215">
                  <a:moveTo>
                    <a:pt x="2716060" y="1577301"/>
                  </a:moveTo>
                  <a:lnTo>
                    <a:pt x="2611488" y="1439392"/>
                  </a:lnTo>
                  <a:lnTo>
                    <a:pt x="2604693" y="1430426"/>
                  </a:lnTo>
                  <a:lnTo>
                    <a:pt x="2597899" y="1421460"/>
                  </a:lnTo>
                  <a:lnTo>
                    <a:pt x="2398153" y="1158024"/>
                  </a:lnTo>
                  <a:lnTo>
                    <a:pt x="2214727" y="1421460"/>
                  </a:lnTo>
                  <a:lnTo>
                    <a:pt x="2020252" y="1149756"/>
                  </a:lnTo>
                  <a:lnTo>
                    <a:pt x="1854746" y="1430426"/>
                  </a:lnTo>
                  <a:lnTo>
                    <a:pt x="1628559" y="1175956"/>
                  </a:lnTo>
                  <a:lnTo>
                    <a:pt x="1343748" y="1646262"/>
                  </a:lnTo>
                  <a:lnTo>
                    <a:pt x="1480566" y="1729016"/>
                  </a:lnTo>
                  <a:lnTo>
                    <a:pt x="1486801" y="1729016"/>
                  </a:lnTo>
                  <a:lnTo>
                    <a:pt x="1654073" y="1453870"/>
                  </a:lnTo>
                  <a:lnTo>
                    <a:pt x="1881644" y="1709712"/>
                  </a:lnTo>
                  <a:lnTo>
                    <a:pt x="2033231" y="1453870"/>
                  </a:lnTo>
                  <a:lnTo>
                    <a:pt x="2034044" y="1452486"/>
                  </a:lnTo>
                  <a:lnTo>
                    <a:pt x="2216785" y="1708327"/>
                  </a:lnTo>
                  <a:lnTo>
                    <a:pt x="2394572" y="1452486"/>
                  </a:lnTo>
                  <a:lnTo>
                    <a:pt x="2403678" y="1439392"/>
                  </a:lnTo>
                  <a:lnTo>
                    <a:pt x="2584348" y="1677301"/>
                  </a:lnTo>
                  <a:lnTo>
                    <a:pt x="2716060" y="1577301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5105645" y="9314505"/>
            <a:ext cx="578485" cy="579120"/>
          </a:xfrm>
          <a:custGeom>
            <a:avLst/>
            <a:gdLst/>
            <a:ahLst/>
            <a:cxnLst/>
            <a:rect l="l" t="t" r="r" b="b"/>
            <a:pathLst>
              <a:path w="578484" h="579120">
                <a:moveTo>
                  <a:pt x="289116" y="0"/>
                </a:moveTo>
                <a:lnTo>
                  <a:pt x="335894" y="3797"/>
                </a:lnTo>
                <a:lnTo>
                  <a:pt x="380312" y="14789"/>
                </a:lnTo>
                <a:lnTo>
                  <a:pt x="421766" y="32374"/>
                </a:lnTo>
                <a:lnTo>
                  <a:pt x="459654" y="55950"/>
                </a:lnTo>
                <a:lnTo>
                  <a:pt x="493369" y="84916"/>
                </a:lnTo>
                <a:lnTo>
                  <a:pt x="522309" y="118671"/>
                </a:lnTo>
                <a:lnTo>
                  <a:pt x="545870" y="156613"/>
                </a:lnTo>
                <a:lnTo>
                  <a:pt x="563446" y="198140"/>
                </a:lnTo>
                <a:lnTo>
                  <a:pt x="574435" y="242651"/>
                </a:lnTo>
                <a:lnTo>
                  <a:pt x="578232" y="289545"/>
                </a:lnTo>
                <a:lnTo>
                  <a:pt x="574435" y="336323"/>
                </a:lnTo>
                <a:lnTo>
                  <a:pt x="563446" y="380741"/>
                </a:lnTo>
                <a:lnTo>
                  <a:pt x="545870" y="422196"/>
                </a:lnTo>
                <a:lnTo>
                  <a:pt x="522309" y="460083"/>
                </a:lnTo>
                <a:lnTo>
                  <a:pt x="493369" y="493798"/>
                </a:lnTo>
                <a:lnTo>
                  <a:pt x="459654" y="522738"/>
                </a:lnTo>
                <a:lnTo>
                  <a:pt x="421766" y="546299"/>
                </a:lnTo>
                <a:lnTo>
                  <a:pt x="380312" y="563875"/>
                </a:lnTo>
                <a:lnTo>
                  <a:pt x="335894" y="574864"/>
                </a:lnTo>
                <a:lnTo>
                  <a:pt x="289118" y="578662"/>
                </a:lnTo>
                <a:lnTo>
                  <a:pt x="242234" y="574864"/>
                </a:lnTo>
                <a:lnTo>
                  <a:pt x="197755" y="563875"/>
                </a:lnTo>
                <a:lnTo>
                  <a:pt x="156276" y="546299"/>
                </a:lnTo>
                <a:lnTo>
                  <a:pt x="118392" y="522738"/>
                </a:lnTo>
                <a:lnTo>
                  <a:pt x="84701" y="493798"/>
                </a:lnTo>
                <a:lnTo>
                  <a:pt x="55799" y="460083"/>
                </a:lnTo>
                <a:lnTo>
                  <a:pt x="32281" y="422196"/>
                </a:lnTo>
                <a:lnTo>
                  <a:pt x="31130" y="419476"/>
                </a:lnTo>
                <a:lnTo>
                  <a:pt x="289116" y="419476"/>
                </a:lnTo>
                <a:lnTo>
                  <a:pt x="339547" y="409218"/>
                </a:lnTo>
                <a:lnTo>
                  <a:pt x="380863" y="381293"/>
                </a:lnTo>
                <a:lnTo>
                  <a:pt x="408787" y="339977"/>
                </a:lnTo>
                <a:lnTo>
                  <a:pt x="419045" y="289544"/>
                </a:lnTo>
                <a:lnTo>
                  <a:pt x="408787" y="239114"/>
                </a:lnTo>
                <a:lnTo>
                  <a:pt x="380863" y="197799"/>
                </a:lnTo>
                <a:lnTo>
                  <a:pt x="339547" y="169874"/>
                </a:lnTo>
                <a:lnTo>
                  <a:pt x="289116" y="159615"/>
                </a:lnTo>
                <a:lnTo>
                  <a:pt x="30825" y="159615"/>
                </a:lnTo>
                <a:lnTo>
                  <a:pt x="32091" y="156613"/>
                </a:lnTo>
                <a:lnTo>
                  <a:pt x="55613" y="118671"/>
                </a:lnTo>
                <a:lnTo>
                  <a:pt x="84540" y="84916"/>
                </a:lnTo>
                <a:lnTo>
                  <a:pt x="118269" y="55950"/>
                </a:lnTo>
                <a:lnTo>
                  <a:pt x="156194" y="32374"/>
                </a:lnTo>
                <a:lnTo>
                  <a:pt x="197714" y="14789"/>
                </a:lnTo>
                <a:lnTo>
                  <a:pt x="242222" y="3797"/>
                </a:lnTo>
                <a:lnTo>
                  <a:pt x="289116" y="0"/>
                </a:lnTo>
                <a:close/>
              </a:path>
              <a:path w="578484" h="579120">
                <a:moveTo>
                  <a:pt x="30825" y="159615"/>
                </a:moveTo>
                <a:lnTo>
                  <a:pt x="289116" y="159615"/>
                </a:lnTo>
                <a:lnTo>
                  <a:pt x="238685" y="169874"/>
                </a:lnTo>
                <a:lnTo>
                  <a:pt x="197369" y="197799"/>
                </a:lnTo>
                <a:lnTo>
                  <a:pt x="169444" y="239114"/>
                </a:lnTo>
                <a:lnTo>
                  <a:pt x="159186" y="289545"/>
                </a:lnTo>
                <a:lnTo>
                  <a:pt x="169384" y="339977"/>
                </a:lnTo>
                <a:lnTo>
                  <a:pt x="197208" y="381293"/>
                </a:lnTo>
                <a:lnTo>
                  <a:pt x="238503" y="409218"/>
                </a:lnTo>
                <a:lnTo>
                  <a:pt x="289116" y="419476"/>
                </a:lnTo>
                <a:lnTo>
                  <a:pt x="31130" y="419476"/>
                </a:lnTo>
                <a:lnTo>
                  <a:pt x="14744" y="380741"/>
                </a:lnTo>
                <a:lnTo>
                  <a:pt x="3785" y="336323"/>
                </a:lnTo>
                <a:lnTo>
                  <a:pt x="0" y="289544"/>
                </a:lnTo>
                <a:lnTo>
                  <a:pt x="3680" y="242651"/>
                </a:lnTo>
                <a:lnTo>
                  <a:pt x="14579" y="198140"/>
                </a:lnTo>
                <a:lnTo>
                  <a:pt x="30825" y="159615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830636" y="6896554"/>
            <a:ext cx="647700" cy="561340"/>
          </a:xfrm>
          <a:custGeom>
            <a:avLst/>
            <a:gdLst/>
            <a:ahLst/>
            <a:cxnLst/>
            <a:rect l="l" t="t" r="r" b="b"/>
            <a:pathLst>
              <a:path w="647700" h="561340">
                <a:moveTo>
                  <a:pt x="647504" y="560738"/>
                </a:moveTo>
                <a:lnTo>
                  <a:pt x="0" y="560738"/>
                </a:lnTo>
                <a:lnTo>
                  <a:pt x="323751" y="0"/>
                </a:lnTo>
                <a:lnTo>
                  <a:pt x="647504" y="560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5790668" y="7748133"/>
            <a:ext cx="2497455" cy="2539365"/>
            <a:chOff x="15790668" y="7748133"/>
            <a:chExt cx="2497455" cy="2539365"/>
          </a:xfrm>
        </p:grpSpPr>
        <p:sp>
          <p:nvSpPr>
            <p:cNvPr id="13" name="object 13"/>
            <p:cNvSpPr/>
            <p:nvPr/>
          </p:nvSpPr>
          <p:spPr>
            <a:xfrm>
              <a:off x="16393451" y="8146688"/>
              <a:ext cx="1571625" cy="1571625"/>
            </a:xfrm>
            <a:custGeom>
              <a:avLst/>
              <a:gdLst/>
              <a:ahLst/>
              <a:cxnLst/>
              <a:rect l="l" t="t" r="r" b="b"/>
              <a:pathLst>
                <a:path w="1571625" h="1571625">
                  <a:moveTo>
                    <a:pt x="785672" y="0"/>
                  </a:moveTo>
                  <a:lnTo>
                    <a:pt x="833533" y="1433"/>
                  </a:lnTo>
                  <a:lnTo>
                    <a:pt x="880636" y="5680"/>
                  </a:lnTo>
                  <a:lnTo>
                    <a:pt x="926898" y="12658"/>
                  </a:lnTo>
                  <a:lnTo>
                    <a:pt x="972238" y="22284"/>
                  </a:lnTo>
                  <a:lnTo>
                    <a:pt x="1016572" y="34476"/>
                  </a:lnTo>
                  <a:lnTo>
                    <a:pt x="1059820" y="49153"/>
                  </a:lnTo>
                  <a:lnTo>
                    <a:pt x="1101898" y="66232"/>
                  </a:lnTo>
                  <a:lnTo>
                    <a:pt x="1142724" y="85631"/>
                  </a:lnTo>
                  <a:lnTo>
                    <a:pt x="1182217" y="107267"/>
                  </a:lnTo>
                  <a:lnTo>
                    <a:pt x="1220294" y="131059"/>
                  </a:lnTo>
                  <a:lnTo>
                    <a:pt x="1256873" y="156924"/>
                  </a:lnTo>
                  <a:lnTo>
                    <a:pt x="1291872" y="184780"/>
                  </a:lnTo>
                  <a:lnTo>
                    <a:pt x="1325209" y="214545"/>
                  </a:lnTo>
                  <a:lnTo>
                    <a:pt x="1356801" y="246137"/>
                  </a:lnTo>
                  <a:lnTo>
                    <a:pt x="1386566" y="279474"/>
                  </a:lnTo>
                  <a:lnTo>
                    <a:pt x="1414422" y="314472"/>
                  </a:lnTo>
                  <a:lnTo>
                    <a:pt x="1440287" y="351051"/>
                  </a:lnTo>
                  <a:lnTo>
                    <a:pt x="1464079" y="389128"/>
                  </a:lnTo>
                  <a:lnTo>
                    <a:pt x="1485715" y="428621"/>
                  </a:lnTo>
                  <a:lnTo>
                    <a:pt x="1505114" y="469448"/>
                  </a:lnTo>
                  <a:lnTo>
                    <a:pt x="1522193" y="511526"/>
                  </a:lnTo>
                  <a:lnTo>
                    <a:pt x="1536869" y="554773"/>
                  </a:lnTo>
                  <a:lnTo>
                    <a:pt x="1549062" y="599108"/>
                  </a:lnTo>
                  <a:lnTo>
                    <a:pt x="1558688" y="644447"/>
                  </a:lnTo>
                  <a:lnTo>
                    <a:pt x="1565666" y="690709"/>
                  </a:lnTo>
                  <a:lnTo>
                    <a:pt x="1569913" y="737812"/>
                  </a:lnTo>
                  <a:lnTo>
                    <a:pt x="1571345" y="785628"/>
                  </a:lnTo>
                  <a:lnTo>
                    <a:pt x="1569913" y="833534"/>
                  </a:lnTo>
                  <a:lnTo>
                    <a:pt x="1565666" y="880637"/>
                  </a:lnTo>
                  <a:lnTo>
                    <a:pt x="1558688" y="926899"/>
                  </a:lnTo>
                  <a:lnTo>
                    <a:pt x="1549062" y="972238"/>
                  </a:lnTo>
                  <a:lnTo>
                    <a:pt x="1536869" y="1016573"/>
                  </a:lnTo>
                  <a:lnTo>
                    <a:pt x="1522193" y="1059820"/>
                  </a:lnTo>
                  <a:lnTo>
                    <a:pt x="1505114" y="1101898"/>
                  </a:lnTo>
                  <a:lnTo>
                    <a:pt x="1485715" y="1142725"/>
                  </a:lnTo>
                  <a:lnTo>
                    <a:pt x="1464079" y="1182218"/>
                  </a:lnTo>
                  <a:lnTo>
                    <a:pt x="1440287" y="1220295"/>
                  </a:lnTo>
                  <a:lnTo>
                    <a:pt x="1414422" y="1256874"/>
                  </a:lnTo>
                  <a:lnTo>
                    <a:pt x="1386566" y="1291873"/>
                  </a:lnTo>
                  <a:lnTo>
                    <a:pt x="1356801" y="1325209"/>
                  </a:lnTo>
                  <a:lnTo>
                    <a:pt x="1325209" y="1356801"/>
                  </a:lnTo>
                  <a:lnTo>
                    <a:pt x="1291872" y="1386566"/>
                  </a:lnTo>
                  <a:lnTo>
                    <a:pt x="1256873" y="1414422"/>
                  </a:lnTo>
                  <a:lnTo>
                    <a:pt x="1220294" y="1440288"/>
                  </a:lnTo>
                  <a:lnTo>
                    <a:pt x="1182217" y="1464079"/>
                  </a:lnTo>
                  <a:lnTo>
                    <a:pt x="1142724" y="1485716"/>
                  </a:lnTo>
                  <a:lnTo>
                    <a:pt x="1101898" y="1505114"/>
                  </a:lnTo>
                  <a:lnTo>
                    <a:pt x="1059820" y="1522193"/>
                  </a:lnTo>
                  <a:lnTo>
                    <a:pt x="1016572" y="1536870"/>
                  </a:lnTo>
                  <a:lnTo>
                    <a:pt x="972238" y="1549062"/>
                  </a:lnTo>
                  <a:lnTo>
                    <a:pt x="926898" y="1558689"/>
                  </a:lnTo>
                  <a:lnTo>
                    <a:pt x="880636" y="1565666"/>
                  </a:lnTo>
                  <a:lnTo>
                    <a:pt x="833533" y="1569913"/>
                  </a:lnTo>
                  <a:lnTo>
                    <a:pt x="785679" y="1571347"/>
                  </a:lnTo>
                  <a:lnTo>
                    <a:pt x="737811" y="1569913"/>
                  </a:lnTo>
                  <a:lnTo>
                    <a:pt x="690709" y="1565666"/>
                  </a:lnTo>
                  <a:lnTo>
                    <a:pt x="644446" y="1558689"/>
                  </a:lnTo>
                  <a:lnTo>
                    <a:pt x="599107" y="1549062"/>
                  </a:lnTo>
                  <a:lnTo>
                    <a:pt x="554773" y="1536870"/>
                  </a:lnTo>
                  <a:lnTo>
                    <a:pt x="511525" y="1522193"/>
                  </a:lnTo>
                  <a:lnTo>
                    <a:pt x="469447" y="1505114"/>
                  </a:lnTo>
                  <a:lnTo>
                    <a:pt x="428620" y="1485716"/>
                  </a:lnTo>
                  <a:lnTo>
                    <a:pt x="389128" y="1464079"/>
                  </a:lnTo>
                  <a:lnTo>
                    <a:pt x="351050" y="1440288"/>
                  </a:lnTo>
                  <a:lnTo>
                    <a:pt x="314471" y="1414422"/>
                  </a:lnTo>
                  <a:lnTo>
                    <a:pt x="279472" y="1386566"/>
                  </a:lnTo>
                  <a:lnTo>
                    <a:pt x="246136" y="1356801"/>
                  </a:lnTo>
                  <a:lnTo>
                    <a:pt x="214544" y="1325209"/>
                  </a:lnTo>
                  <a:lnTo>
                    <a:pt x="184779" y="1291873"/>
                  </a:lnTo>
                  <a:lnTo>
                    <a:pt x="156923" y="1256874"/>
                  </a:lnTo>
                  <a:lnTo>
                    <a:pt x="131058" y="1220295"/>
                  </a:lnTo>
                  <a:lnTo>
                    <a:pt x="107266" y="1182218"/>
                  </a:lnTo>
                  <a:lnTo>
                    <a:pt x="85629" y="1142725"/>
                  </a:lnTo>
                  <a:lnTo>
                    <a:pt x="66231" y="1101898"/>
                  </a:lnTo>
                  <a:lnTo>
                    <a:pt x="49152" y="1059820"/>
                  </a:lnTo>
                  <a:lnTo>
                    <a:pt x="34475" y="1016573"/>
                  </a:lnTo>
                  <a:lnTo>
                    <a:pt x="22283" y="972238"/>
                  </a:lnTo>
                  <a:lnTo>
                    <a:pt x="12656" y="926899"/>
                  </a:lnTo>
                  <a:lnTo>
                    <a:pt x="5679" y="880637"/>
                  </a:lnTo>
                  <a:lnTo>
                    <a:pt x="1432" y="833534"/>
                  </a:lnTo>
                  <a:lnTo>
                    <a:pt x="0" y="785718"/>
                  </a:lnTo>
                  <a:lnTo>
                    <a:pt x="1432" y="737812"/>
                  </a:lnTo>
                  <a:lnTo>
                    <a:pt x="5679" y="690709"/>
                  </a:lnTo>
                  <a:lnTo>
                    <a:pt x="12656" y="644447"/>
                  </a:lnTo>
                  <a:lnTo>
                    <a:pt x="22283" y="599108"/>
                  </a:lnTo>
                  <a:lnTo>
                    <a:pt x="34475" y="554773"/>
                  </a:lnTo>
                  <a:lnTo>
                    <a:pt x="49152" y="511526"/>
                  </a:lnTo>
                  <a:lnTo>
                    <a:pt x="66231" y="469448"/>
                  </a:lnTo>
                  <a:lnTo>
                    <a:pt x="85629" y="428621"/>
                  </a:lnTo>
                  <a:lnTo>
                    <a:pt x="107266" y="389128"/>
                  </a:lnTo>
                  <a:lnTo>
                    <a:pt x="131058" y="351051"/>
                  </a:lnTo>
                  <a:lnTo>
                    <a:pt x="156923" y="314472"/>
                  </a:lnTo>
                  <a:lnTo>
                    <a:pt x="184779" y="279474"/>
                  </a:lnTo>
                  <a:lnTo>
                    <a:pt x="214544" y="246137"/>
                  </a:lnTo>
                  <a:lnTo>
                    <a:pt x="246136" y="214545"/>
                  </a:lnTo>
                  <a:lnTo>
                    <a:pt x="279472" y="184780"/>
                  </a:lnTo>
                  <a:lnTo>
                    <a:pt x="314471" y="156924"/>
                  </a:lnTo>
                  <a:lnTo>
                    <a:pt x="351050" y="131059"/>
                  </a:lnTo>
                  <a:lnTo>
                    <a:pt x="389128" y="107267"/>
                  </a:lnTo>
                  <a:lnTo>
                    <a:pt x="428620" y="85631"/>
                  </a:lnTo>
                  <a:lnTo>
                    <a:pt x="469447" y="66232"/>
                  </a:lnTo>
                  <a:lnTo>
                    <a:pt x="511525" y="49153"/>
                  </a:lnTo>
                  <a:lnTo>
                    <a:pt x="554773" y="34476"/>
                  </a:lnTo>
                  <a:lnTo>
                    <a:pt x="599107" y="22284"/>
                  </a:lnTo>
                  <a:lnTo>
                    <a:pt x="644446" y="12658"/>
                  </a:lnTo>
                  <a:lnTo>
                    <a:pt x="690709" y="5680"/>
                  </a:lnTo>
                  <a:lnTo>
                    <a:pt x="737811" y="1433"/>
                  </a:lnTo>
                  <a:lnTo>
                    <a:pt x="7856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790660" y="7748142"/>
              <a:ext cx="2497455" cy="2539365"/>
            </a:xfrm>
            <a:custGeom>
              <a:avLst/>
              <a:gdLst/>
              <a:ahLst/>
              <a:cxnLst/>
              <a:rect l="l" t="t" r="r" b="b"/>
              <a:pathLst>
                <a:path w="2497455" h="2539365">
                  <a:moveTo>
                    <a:pt x="1372311" y="835799"/>
                  </a:moveTo>
                  <a:lnTo>
                    <a:pt x="1235506" y="753046"/>
                  </a:lnTo>
                  <a:lnTo>
                    <a:pt x="1229271" y="753046"/>
                  </a:lnTo>
                  <a:lnTo>
                    <a:pt x="1061999" y="1028204"/>
                  </a:lnTo>
                  <a:lnTo>
                    <a:pt x="834428" y="772363"/>
                  </a:lnTo>
                  <a:lnTo>
                    <a:pt x="682840" y="1028204"/>
                  </a:lnTo>
                  <a:lnTo>
                    <a:pt x="682028" y="1029589"/>
                  </a:lnTo>
                  <a:lnTo>
                    <a:pt x="499275" y="773734"/>
                  </a:lnTo>
                  <a:lnTo>
                    <a:pt x="321500" y="1029589"/>
                  </a:lnTo>
                  <a:lnTo>
                    <a:pt x="312394" y="1042682"/>
                  </a:lnTo>
                  <a:lnTo>
                    <a:pt x="131711" y="804773"/>
                  </a:lnTo>
                  <a:lnTo>
                    <a:pt x="0" y="904760"/>
                  </a:lnTo>
                  <a:lnTo>
                    <a:pt x="104571" y="1042682"/>
                  </a:lnTo>
                  <a:lnTo>
                    <a:pt x="111379" y="1051648"/>
                  </a:lnTo>
                  <a:lnTo>
                    <a:pt x="118173" y="1060615"/>
                  </a:lnTo>
                  <a:lnTo>
                    <a:pt x="317906" y="1324051"/>
                  </a:lnTo>
                  <a:lnTo>
                    <a:pt x="501345" y="1060615"/>
                  </a:lnTo>
                  <a:lnTo>
                    <a:pt x="695820" y="1332318"/>
                  </a:lnTo>
                  <a:lnTo>
                    <a:pt x="861326" y="1051648"/>
                  </a:lnTo>
                  <a:lnTo>
                    <a:pt x="1087513" y="1306118"/>
                  </a:lnTo>
                  <a:lnTo>
                    <a:pt x="1372311" y="835799"/>
                  </a:lnTo>
                  <a:close/>
                </a:path>
                <a:path w="2497455" h="2539365">
                  <a:moveTo>
                    <a:pt x="1815299" y="1054519"/>
                  </a:moveTo>
                  <a:lnTo>
                    <a:pt x="1767281" y="1079919"/>
                  </a:lnTo>
                  <a:lnTo>
                    <a:pt x="1720342" y="1118019"/>
                  </a:lnTo>
                  <a:lnTo>
                    <a:pt x="1674482" y="1143419"/>
                  </a:lnTo>
                  <a:lnTo>
                    <a:pt x="1629702" y="1181519"/>
                  </a:lnTo>
                  <a:lnTo>
                    <a:pt x="1586001" y="1219619"/>
                  </a:lnTo>
                  <a:lnTo>
                    <a:pt x="1453362" y="1346619"/>
                  </a:lnTo>
                  <a:lnTo>
                    <a:pt x="1417472" y="1397419"/>
                  </a:lnTo>
                  <a:lnTo>
                    <a:pt x="1383969" y="1435519"/>
                  </a:lnTo>
                  <a:lnTo>
                    <a:pt x="1352765" y="1486319"/>
                  </a:lnTo>
                  <a:lnTo>
                    <a:pt x="1323848" y="1524419"/>
                  </a:lnTo>
                  <a:lnTo>
                    <a:pt x="1297127" y="1575219"/>
                  </a:lnTo>
                  <a:lnTo>
                    <a:pt x="1815299" y="1054519"/>
                  </a:lnTo>
                  <a:close/>
                </a:path>
                <a:path w="2497455" h="2539365">
                  <a:moveTo>
                    <a:pt x="2056955" y="965619"/>
                  </a:moveTo>
                  <a:lnTo>
                    <a:pt x="2029333" y="965619"/>
                  </a:lnTo>
                  <a:lnTo>
                    <a:pt x="1947926" y="1003719"/>
                  </a:lnTo>
                  <a:lnTo>
                    <a:pt x="1236433" y="1714919"/>
                  </a:lnTo>
                  <a:lnTo>
                    <a:pt x="1217180" y="1765719"/>
                  </a:lnTo>
                  <a:lnTo>
                    <a:pt x="1200467" y="1816519"/>
                  </a:lnTo>
                  <a:lnTo>
                    <a:pt x="2056955" y="965619"/>
                  </a:lnTo>
                  <a:close/>
                </a:path>
                <a:path w="2497455" h="2539365">
                  <a:moveTo>
                    <a:pt x="2240165" y="927519"/>
                  </a:moveTo>
                  <a:lnTo>
                    <a:pt x="2196465" y="927519"/>
                  </a:lnTo>
                  <a:lnTo>
                    <a:pt x="2174887" y="940219"/>
                  </a:lnTo>
                  <a:lnTo>
                    <a:pt x="2153615" y="940219"/>
                  </a:lnTo>
                  <a:lnTo>
                    <a:pt x="1177988" y="1918119"/>
                  </a:lnTo>
                  <a:lnTo>
                    <a:pt x="1173975" y="1943519"/>
                  </a:lnTo>
                  <a:lnTo>
                    <a:pt x="1170393" y="1956219"/>
                  </a:lnTo>
                  <a:lnTo>
                    <a:pt x="1167231" y="1981619"/>
                  </a:lnTo>
                  <a:lnTo>
                    <a:pt x="1164501" y="2007019"/>
                  </a:lnTo>
                  <a:lnTo>
                    <a:pt x="2240165" y="927519"/>
                  </a:lnTo>
                  <a:close/>
                </a:path>
                <a:path w="2497455" h="2539365">
                  <a:moveTo>
                    <a:pt x="2389098" y="0"/>
                  </a:moveTo>
                  <a:lnTo>
                    <a:pt x="1959165" y="0"/>
                  </a:lnTo>
                  <a:lnTo>
                    <a:pt x="2174138" y="372313"/>
                  </a:lnTo>
                  <a:lnTo>
                    <a:pt x="2389098" y="0"/>
                  </a:lnTo>
                  <a:close/>
                </a:path>
                <a:path w="2497455" h="2539365">
                  <a:moveTo>
                    <a:pt x="2395283" y="914819"/>
                  </a:moveTo>
                  <a:lnTo>
                    <a:pt x="2319972" y="914819"/>
                  </a:lnTo>
                  <a:lnTo>
                    <a:pt x="1157757" y="2083219"/>
                  </a:lnTo>
                  <a:lnTo>
                    <a:pt x="1156931" y="2095919"/>
                  </a:lnTo>
                  <a:lnTo>
                    <a:pt x="1156208" y="2121319"/>
                  </a:lnTo>
                  <a:lnTo>
                    <a:pt x="1155700" y="2134019"/>
                  </a:lnTo>
                  <a:lnTo>
                    <a:pt x="1155509" y="2159419"/>
                  </a:lnTo>
                  <a:lnTo>
                    <a:pt x="2395283" y="914819"/>
                  </a:lnTo>
                  <a:close/>
                </a:path>
                <a:path w="2497455" h="2539365">
                  <a:moveTo>
                    <a:pt x="2497328" y="2501912"/>
                  </a:moveTo>
                  <a:lnTo>
                    <a:pt x="2460472" y="2538869"/>
                  </a:lnTo>
                  <a:lnTo>
                    <a:pt x="2497328" y="2538869"/>
                  </a:lnTo>
                  <a:lnTo>
                    <a:pt x="2497328" y="2501912"/>
                  </a:lnTo>
                  <a:close/>
                </a:path>
                <a:path w="2497455" h="2539365">
                  <a:moveTo>
                    <a:pt x="2497328" y="2351709"/>
                  </a:moveTo>
                  <a:lnTo>
                    <a:pt x="2309850" y="2538869"/>
                  </a:lnTo>
                  <a:lnTo>
                    <a:pt x="2378418" y="2538869"/>
                  </a:lnTo>
                  <a:lnTo>
                    <a:pt x="2497328" y="2420023"/>
                  </a:lnTo>
                  <a:lnTo>
                    <a:pt x="2497328" y="2351709"/>
                  </a:lnTo>
                  <a:close/>
                </a:path>
                <a:path w="2497455" h="2539365">
                  <a:moveTo>
                    <a:pt x="2497328" y="2201913"/>
                  </a:moveTo>
                  <a:lnTo>
                    <a:pt x="2161019" y="2538869"/>
                  </a:lnTo>
                  <a:lnTo>
                    <a:pt x="2241181" y="2538869"/>
                  </a:lnTo>
                  <a:lnTo>
                    <a:pt x="2497328" y="2282939"/>
                  </a:lnTo>
                  <a:lnTo>
                    <a:pt x="2497328" y="2201913"/>
                  </a:lnTo>
                  <a:close/>
                </a:path>
                <a:path w="2497455" h="2539365">
                  <a:moveTo>
                    <a:pt x="2497328" y="2058517"/>
                  </a:moveTo>
                  <a:lnTo>
                    <a:pt x="2019528" y="2538869"/>
                  </a:lnTo>
                  <a:lnTo>
                    <a:pt x="2094179" y="2538869"/>
                  </a:lnTo>
                  <a:lnTo>
                    <a:pt x="2497328" y="2133308"/>
                  </a:lnTo>
                  <a:lnTo>
                    <a:pt x="2497328" y="2058517"/>
                  </a:lnTo>
                  <a:close/>
                </a:path>
                <a:path w="2497455" h="2539365">
                  <a:moveTo>
                    <a:pt x="2497328" y="1916709"/>
                  </a:moveTo>
                  <a:lnTo>
                    <a:pt x="1875167" y="2538869"/>
                  </a:lnTo>
                  <a:lnTo>
                    <a:pt x="1948992" y="2538869"/>
                  </a:lnTo>
                  <a:lnTo>
                    <a:pt x="2497328" y="1991601"/>
                  </a:lnTo>
                  <a:lnTo>
                    <a:pt x="2497328" y="1916709"/>
                  </a:lnTo>
                  <a:close/>
                </a:path>
                <a:path w="2497455" h="2539365">
                  <a:moveTo>
                    <a:pt x="2497328" y="1768119"/>
                  </a:moveTo>
                  <a:lnTo>
                    <a:pt x="1722716" y="2538869"/>
                  </a:lnTo>
                  <a:lnTo>
                    <a:pt x="1801863" y="2538869"/>
                  </a:lnTo>
                  <a:lnTo>
                    <a:pt x="2497328" y="1840699"/>
                  </a:lnTo>
                  <a:lnTo>
                    <a:pt x="2497328" y="1768119"/>
                  </a:lnTo>
                  <a:close/>
                </a:path>
                <a:path w="2497455" h="2539365">
                  <a:moveTo>
                    <a:pt x="2497328" y="1618869"/>
                  </a:moveTo>
                  <a:lnTo>
                    <a:pt x="1575358" y="2538869"/>
                  </a:lnTo>
                  <a:lnTo>
                    <a:pt x="1652892" y="2538869"/>
                  </a:lnTo>
                  <a:lnTo>
                    <a:pt x="2497328" y="1692008"/>
                  </a:lnTo>
                  <a:lnTo>
                    <a:pt x="2497328" y="1618869"/>
                  </a:lnTo>
                  <a:close/>
                </a:path>
                <a:path w="2497455" h="2539365">
                  <a:moveTo>
                    <a:pt x="2497328" y="1474216"/>
                  </a:moveTo>
                  <a:lnTo>
                    <a:pt x="1434033" y="2538869"/>
                  </a:lnTo>
                  <a:lnTo>
                    <a:pt x="1509280" y="2538869"/>
                  </a:lnTo>
                  <a:lnTo>
                    <a:pt x="2497328" y="1548523"/>
                  </a:lnTo>
                  <a:lnTo>
                    <a:pt x="2497328" y="1474216"/>
                  </a:lnTo>
                  <a:close/>
                </a:path>
                <a:path w="2497455" h="2539365">
                  <a:moveTo>
                    <a:pt x="2497328" y="1333563"/>
                  </a:moveTo>
                  <a:lnTo>
                    <a:pt x="1288923" y="2538869"/>
                  </a:lnTo>
                  <a:lnTo>
                    <a:pt x="1360716" y="2538869"/>
                  </a:lnTo>
                  <a:lnTo>
                    <a:pt x="2497328" y="1399679"/>
                  </a:lnTo>
                  <a:lnTo>
                    <a:pt x="2497328" y="1333563"/>
                  </a:lnTo>
                  <a:close/>
                </a:path>
                <a:path w="2497455" h="2539365">
                  <a:moveTo>
                    <a:pt x="2497328" y="1184313"/>
                  </a:moveTo>
                  <a:lnTo>
                    <a:pt x="1200467" y="2476919"/>
                  </a:lnTo>
                  <a:lnTo>
                    <a:pt x="1213104" y="2515019"/>
                  </a:lnTo>
                  <a:lnTo>
                    <a:pt x="1217066" y="2538869"/>
                  </a:lnTo>
                  <a:lnTo>
                    <a:pt x="1218882" y="2538869"/>
                  </a:lnTo>
                  <a:lnTo>
                    <a:pt x="2497328" y="1255077"/>
                  </a:lnTo>
                  <a:lnTo>
                    <a:pt x="2497328" y="1184313"/>
                  </a:lnTo>
                  <a:close/>
                </a:path>
                <a:path w="2497455" h="2539365">
                  <a:moveTo>
                    <a:pt x="2497328" y="1041412"/>
                  </a:moveTo>
                  <a:lnTo>
                    <a:pt x="1173492" y="2362619"/>
                  </a:lnTo>
                  <a:lnTo>
                    <a:pt x="1176210" y="2375319"/>
                  </a:lnTo>
                  <a:lnTo>
                    <a:pt x="1179245" y="2388019"/>
                  </a:lnTo>
                  <a:lnTo>
                    <a:pt x="1182497" y="2400719"/>
                  </a:lnTo>
                  <a:lnTo>
                    <a:pt x="1185849" y="2426119"/>
                  </a:lnTo>
                  <a:lnTo>
                    <a:pt x="2497328" y="1114971"/>
                  </a:lnTo>
                  <a:lnTo>
                    <a:pt x="2497328" y="1041412"/>
                  </a:lnTo>
                  <a:close/>
                </a:path>
                <a:path w="2497455" h="2539365">
                  <a:moveTo>
                    <a:pt x="2497328" y="927519"/>
                  </a:moveTo>
                  <a:lnTo>
                    <a:pt x="2482951" y="927519"/>
                  </a:lnTo>
                  <a:lnTo>
                    <a:pt x="2466086" y="914819"/>
                  </a:lnTo>
                  <a:lnTo>
                    <a:pt x="1157757" y="2222919"/>
                  </a:lnTo>
                  <a:lnTo>
                    <a:pt x="1158786" y="2248319"/>
                  </a:lnTo>
                  <a:lnTo>
                    <a:pt x="1160145" y="2261019"/>
                  </a:lnTo>
                  <a:lnTo>
                    <a:pt x="1161707" y="2273719"/>
                  </a:lnTo>
                  <a:lnTo>
                    <a:pt x="1163370" y="2299119"/>
                  </a:lnTo>
                  <a:lnTo>
                    <a:pt x="2497328" y="963764"/>
                  </a:lnTo>
                  <a:lnTo>
                    <a:pt x="2497328" y="927519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15619882" y="0"/>
            <a:ext cx="2668270" cy="1111885"/>
          </a:xfrm>
          <a:custGeom>
            <a:avLst/>
            <a:gdLst/>
            <a:ahLst/>
            <a:cxnLst/>
            <a:rect l="l" t="t" r="r" b="b"/>
            <a:pathLst>
              <a:path w="2668269" h="1111885">
                <a:moveTo>
                  <a:pt x="42088" y="108527"/>
                </a:moveTo>
                <a:lnTo>
                  <a:pt x="31137" y="95827"/>
                </a:lnTo>
                <a:lnTo>
                  <a:pt x="20357" y="70427"/>
                </a:lnTo>
                <a:lnTo>
                  <a:pt x="9921" y="57727"/>
                </a:lnTo>
                <a:lnTo>
                  <a:pt x="0" y="32327"/>
                </a:lnTo>
                <a:lnTo>
                  <a:pt x="32365" y="0"/>
                </a:lnTo>
                <a:lnTo>
                  <a:pt x="150611" y="0"/>
                </a:lnTo>
                <a:lnTo>
                  <a:pt x="42088" y="108527"/>
                </a:lnTo>
                <a:close/>
              </a:path>
              <a:path w="2668269" h="1111885">
                <a:moveTo>
                  <a:pt x="135415" y="260927"/>
                </a:moveTo>
                <a:lnTo>
                  <a:pt x="123092" y="235527"/>
                </a:lnTo>
                <a:lnTo>
                  <a:pt x="110940" y="222827"/>
                </a:lnTo>
                <a:lnTo>
                  <a:pt x="99131" y="197427"/>
                </a:lnTo>
                <a:lnTo>
                  <a:pt x="87836" y="184727"/>
                </a:lnTo>
                <a:lnTo>
                  <a:pt x="272816" y="0"/>
                </a:lnTo>
                <a:lnTo>
                  <a:pt x="395363" y="0"/>
                </a:lnTo>
                <a:lnTo>
                  <a:pt x="135415" y="260927"/>
                </a:lnTo>
                <a:close/>
              </a:path>
              <a:path w="2668269" h="1111885">
                <a:moveTo>
                  <a:pt x="239723" y="387927"/>
                </a:moveTo>
                <a:lnTo>
                  <a:pt x="226027" y="375227"/>
                </a:lnTo>
                <a:lnTo>
                  <a:pt x="212502" y="362527"/>
                </a:lnTo>
                <a:lnTo>
                  <a:pt x="199321" y="337127"/>
                </a:lnTo>
                <a:lnTo>
                  <a:pt x="186654" y="324427"/>
                </a:lnTo>
                <a:lnTo>
                  <a:pt x="510513" y="0"/>
                </a:lnTo>
                <a:lnTo>
                  <a:pt x="628733" y="0"/>
                </a:lnTo>
                <a:lnTo>
                  <a:pt x="239723" y="387927"/>
                </a:lnTo>
                <a:close/>
              </a:path>
              <a:path w="2668269" h="1111885">
                <a:moveTo>
                  <a:pt x="353180" y="514927"/>
                </a:moveTo>
                <a:lnTo>
                  <a:pt x="323214" y="489527"/>
                </a:lnTo>
                <a:lnTo>
                  <a:pt x="308660" y="464127"/>
                </a:lnTo>
                <a:lnTo>
                  <a:pt x="294621" y="451427"/>
                </a:lnTo>
                <a:lnTo>
                  <a:pt x="746737" y="0"/>
                </a:lnTo>
                <a:lnTo>
                  <a:pt x="866923" y="0"/>
                </a:lnTo>
                <a:lnTo>
                  <a:pt x="353180" y="514927"/>
                </a:lnTo>
                <a:close/>
              </a:path>
              <a:path w="2668269" h="1111885">
                <a:moveTo>
                  <a:pt x="473956" y="629227"/>
                </a:moveTo>
                <a:lnTo>
                  <a:pt x="458573" y="616527"/>
                </a:lnTo>
                <a:lnTo>
                  <a:pt x="427121" y="591127"/>
                </a:lnTo>
                <a:lnTo>
                  <a:pt x="411739" y="578427"/>
                </a:lnTo>
                <a:lnTo>
                  <a:pt x="988835" y="0"/>
                </a:lnTo>
                <a:lnTo>
                  <a:pt x="1103331" y="0"/>
                </a:lnTo>
                <a:lnTo>
                  <a:pt x="473956" y="629227"/>
                </a:lnTo>
                <a:close/>
              </a:path>
              <a:path w="2668269" h="1111885">
                <a:moveTo>
                  <a:pt x="607543" y="730827"/>
                </a:moveTo>
                <a:lnTo>
                  <a:pt x="590787" y="718127"/>
                </a:lnTo>
                <a:lnTo>
                  <a:pt x="556590" y="692727"/>
                </a:lnTo>
                <a:lnTo>
                  <a:pt x="539835" y="680027"/>
                </a:lnTo>
                <a:lnTo>
                  <a:pt x="1220437" y="0"/>
                </a:lnTo>
                <a:lnTo>
                  <a:pt x="1341329" y="0"/>
                </a:lnTo>
                <a:lnTo>
                  <a:pt x="607543" y="730827"/>
                </a:lnTo>
                <a:close/>
              </a:path>
              <a:path w="2668269" h="1111885">
                <a:moveTo>
                  <a:pt x="750279" y="832427"/>
                </a:moveTo>
                <a:lnTo>
                  <a:pt x="731379" y="819727"/>
                </a:lnTo>
                <a:lnTo>
                  <a:pt x="712994" y="807027"/>
                </a:lnTo>
                <a:lnTo>
                  <a:pt x="677081" y="781627"/>
                </a:lnTo>
                <a:lnTo>
                  <a:pt x="1459286" y="0"/>
                </a:lnTo>
                <a:lnTo>
                  <a:pt x="1582708" y="0"/>
                </a:lnTo>
                <a:lnTo>
                  <a:pt x="750279" y="832427"/>
                </a:lnTo>
                <a:close/>
              </a:path>
              <a:path w="2668269" h="1111885">
                <a:moveTo>
                  <a:pt x="905825" y="921327"/>
                </a:moveTo>
                <a:lnTo>
                  <a:pt x="885553" y="908627"/>
                </a:lnTo>
                <a:lnTo>
                  <a:pt x="865795" y="895927"/>
                </a:lnTo>
                <a:lnTo>
                  <a:pt x="827137" y="870527"/>
                </a:lnTo>
                <a:lnTo>
                  <a:pt x="1699319" y="0"/>
                </a:lnTo>
                <a:lnTo>
                  <a:pt x="1824462" y="0"/>
                </a:lnTo>
                <a:lnTo>
                  <a:pt x="905825" y="921327"/>
                </a:lnTo>
                <a:close/>
              </a:path>
              <a:path w="2668269" h="1111885">
                <a:moveTo>
                  <a:pt x="1070520" y="984827"/>
                </a:moveTo>
                <a:lnTo>
                  <a:pt x="1049648" y="984827"/>
                </a:lnTo>
                <a:lnTo>
                  <a:pt x="1007215" y="959427"/>
                </a:lnTo>
                <a:lnTo>
                  <a:pt x="986343" y="959427"/>
                </a:lnTo>
                <a:lnTo>
                  <a:pt x="1945414" y="0"/>
                </a:lnTo>
                <a:lnTo>
                  <a:pt x="2055503" y="0"/>
                </a:lnTo>
                <a:lnTo>
                  <a:pt x="1070520" y="984827"/>
                </a:lnTo>
                <a:close/>
              </a:path>
              <a:path w="2668269" h="1111885">
                <a:moveTo>
                  <a:pt x="1251686" y="1048327"/>
                </a:moveTo>
                <a:lnTo>
                  <a:pt x="1228640" y="1035627"/>
                </a:lnTo>
                <a:lnTo>
                  <a:pt x="1183234" y="1022927"/>
                </a:lnTo>
                <a:lnTo>
                  <a:pt x="1160188" y="1022927"/>
                </a:lnTo>
                <a:lnTo>
                  <a:pt x="2180156" y="0"/>
                </a:lnTo>
                <a:lnTo>
                  <a:pt x="2296670" y="0"/>
                </a:lnTo>
                <a:lnTo>
                  <a:pt x="1251686" y="1048327"/>
                </a:lnTo>
                <a:close/>
              </a:path>
              <a:path w="2668269" h="1111885">
                <a:moveTo>
                  <a:pt x="1443830" y="1086427"/>
                </a:moveTo>
                <a:lnTo>
                  <a:pt x="1419126" y="1086427"/>
                </a:lnTo>
                <a:lnTo>
                  <a:pt x="1394422" y="1073727"/>
                </a:lnTo>
                <a:lnTo>
                  <a:pt x="1345013" y="1073727"/>
                </a:lnTo>
                <a:lnTo>
                  <a:pt x="2418188" y="0"/>
                </a:lnTo>
                <a:lnTo>
                  <a:pt x="2534477" y="0"/>
                </a:lnTo>
                <a:lnTo>
                  <a:pt x="1443830" y="1086427"/>
                </a:lnTo>
                <a:close/>
              </a:path>
              <a:path w="2668269" h="1111885">
                <a:moveTo>
                  <a:pt x="1659765" y="1111827"/>
                </a:moveTo>
                <a:lnTo>
                  <a:pt x="1577417" y="1111827"/>
                </a:lnTo>
                <a:lnTo>
                  <a:pt x="1549968" y="1099127"/>
                </a:lnTo>
                <a:lnTo>
                  <a:pt x="2653155" y="0"/>
                </a:lnTo>
                <a:lnTo>
                  <a:pt x="2668117" y="0"/>
                </a:lnTo>
                <a:lnTo>
                  <a:pt x="2668117" y="101800"/>
                </a:lnTo>
                <a:lnTo>
                  <a:pt x="1659765" y="1111827"/>
                </a:lnTo>
                <a:close/>
              </a:path>
              <a:path w="2668269" h="1111885">
                <a:moveTo>
                  <a:pt x="1897658" y="1111827"/>
                </a:moveTo>
                <a:lnTo>
                  <a:pt x="1775052" y="1111827"/>
                </a:lnTo>
                <a:lnTo>
                  <a:pt x="2668117" y="223998"/>
                </a:lnTo>
                <a:lnTo>
                  <a:pt x="2668117" y="341314"/>
                </a:lnTo>
                <a:lnTo>
                  <a:pt x="1897658" y="1111827"/>
                </a:lnTo>
                <a:close/>
              </a:path>
              <a:path w="2668269" h="1111885">
                <a:moveTo>
                  <a:pt x="2098724" y="1099127"/>
                </a:moveTo>
                <a:lnTo>
                  <a:pt x="2027585" y="1099127"/>
                </a:lnTo>
                <a:lnTo>
                  <a:pt x="2668117" y="458105"/>
                </a:lnTo>
                <a:lnTo>
                  <a:pt x="2668117" y="587083"/>
                </a:lnTo>
                <a:lnTo>
                  <a:pt x="2168491" y="1086427"/>
                </a:lnTo>
                <a:lnTo>
                  <a:pt x="2133865" y="1086427"/>
                </a:lnTo>
                <a:lnTo>
                  <a:pt x="2098724" y="1099127"/>
                </a:lnTo>
                <a:close/>
              </a:path>
              <a:path w="2668269" h="1111885">
                <a:moveTo>
                  <a:pt x="2325867" y="1048327"/>
                </a:moveTo>
                <a:lnTo>
                  <a:pt x="2668117" y="705444"/>
                </a:lnTo>
                <a:lnTo>
                  <a:pt x="2668117" y="820460"/>
                </a:lnTo>
                <a:lnTo>
                  <a:pt x="2503372" y="984827"/>
                </a:lnTo>
                <a:lnTo>
                  <a:pt x="2459424" y="997527"/>
                </a:lnTo>
                <a:lnTo>
                  <a:pt x="2415305" y="1022927"/>
                </a:lnTo>
                <a:lnTo>
                  <a:pt x="2325867" y="1048327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9261841"/>
            <a:ext cx="2648585" cy="1025525"/>
          </a:xfrm>
          <a:custGeom>
            <a:avLst/>
            <a:gdLst/>
            <a:ahLst/>
            <a:cxnLst/>
            <a:rect l="l" t="t" r="r" b="b"/>
            <a:pathLst>
              <a:path w="2648585" h="1025525">
                <a:moveTo>
                  <a:pt x="0" y="1002054"/>
                </a:moveTo>
                <a:lnTo>
                  <a:pt x="0" y="885314"/>
                </a:lnTo>
                <a:lnTo>
                  <a:pt x="883905" y="0"/>
                </a:lnTo>
                <a:lnTo>
                  <a:pt x="1001022" y="0"/>
                </a:lnTo>
                <a:lnTo>
                  <a:pt x="0" y="1002054"/>
                </a:lnTo>
                <a:close/>
              </a:path>
              <a:path w="2648585" h="1025525">
                <a:moveTo>
                  <a:pt x="0" y="769106"/>
                </a:moveTo>
                <a:lnTo>
                  <a:pt x="0" y="646328"/>
                </a:lnTo>
                <a:lnTo>
                  <a:pt x="622222" y="25399"/>
                </a:lnTo>
                <a:lnTo>
                  <a:pt x="656248" y="25399"/>
                </a:lnTo>
                <a:lnTo>
                  <a:pt x="689930" y="12699"/>
                </a:lnTo>
                <a:lnTo>
                  <a:pt x="757638" y="12699"/>
                </a:lnTo>
                <a:lnTo>
                  <a:pt x="0" y="769106"/>
                </a:lnTo>
                <a:close/>
              </a:path>
              <a:path w="2648585" h="1025525">
                <a:moveTo>
                  <a:pt x="217859" y="1025158"/>
                </a:moveTo>
                <a:lnTo>
                  <a:pt x="100912" y="1025158"/>
                </a:lnTo>
                <a:lnTo>
                  <a:pt x="1114479" y="12699"/>
                </a:lnTo>
                <a:lnTo>
                  <a:pt x="1167547" y="12699"/>
                </a:lnTo>
                <a:lnTo>
                  <a:pt x="1194253" y="25399"/>
                </a:lnTo>
                <a:lnTo>
                  <a:pt x="1220616" y="25399"/>
                </a:lnTo>
                <a:lnTo>
                  <a:pt x="217859" y="1025158"/>
                </a:lnTo>
                <a:close/>
              </a:path>
              <a:path w="2648585" h="1025525">
                <a:moveTo>
                  <a:pt x="456228" y="1025158"/>
                </a:moveTo>
                <a:lnTo>
                  <a:pt x="333329" y="1025158"/>
                </a:lnTo>
                <a:lnTo>
                  <a:pt x="1321263" y="38099"/>
                </a:lnTo>
                <a:lnTo>
                  <a:pt x="1345682" y="50799"/>
                </a:lnTo>
                <a:lnTo>
                  <a:pt x="1393832" y="63499"/>
                </a:lnTo>
                <a:lnTo>
                  <a:pt x="1418251" y="63499"/>
                </a:lnTo>
                <a:lnTo>
                  <a:pt x="456228" y="1025158"/>
                </a:lnTo>
                <a:close/>
              </a:path>
              <a:path w="2648585" h="1025525">
                <a:moveTo>
                  <a:pt x="0" y="527705"/>
                </a:moveTo>
                <a:lnTo>
                  <a:pt x="0" y="412242"/>
                </a:lnTo>
                <a:lnTo>
                  <a:pt x="311130" y="101599"/>
                </a:lnTo>
                <a:lnTo>
                  <a:pt x="475826" y="50799"/>
                </a:lnTo>
                <a:lnTo>
                  <a:pt x="0" y="527705"/>
                </a:lnTo>
                <a:close/>
              </a:path>
              <a:path w="2648585" h="1025525">
                <a:moveTo>
                  <a:pt x="691500" y="1025158"/>
                </a:moveTo>
                <a:lnTo>
                  <a:pt x="575229" y="1025158"/>
                </a:lnTo>
                <a:lnTo>
                  <a:pt x="1513408" y="88899"/>
                </a:lnTo>
                <a:lnTo>
                  <a:pt x="1535653" y="101599"/>
                </a:lnTo>
                <a:lnTo>
                  <a:pt x="1558242" y="101599"/>
                </a:lnTo>
                <a:lnTo>
                  <a:pt x="1580830" y="114299"/>
                </a:lnTo>
                <a:lnTo>
                  <a:pt x="1603075" y="114299"/>
                </a:lnTo>
                <a:lnTo>
                  <a:pt x="691500" y="1025158"/>
                </a:lnTo>
                <a:close/>
              </a:path>
              <a:path w="2648585" h="1025525">
                <a:moveTo>
                  <a:pt x="937011" y="1025158"/>
                </a:moveTo>
                <a:lnTo>
                  <a:pt x="814894" y="1025158"/>
                </a:lnTo>
                <a:lnTo>
                  <a:pt x="1689083" y="152399"/>
                </a:lnTo>
                <a:lnTo>
                  <a:pt x="1709670" y="165099"/>
                </a:lnTo>
                <a:lnTo>
                  <a:pt x="1730257" y="165099"/>
                </a:lnTo>
                <a:lnTo>
                  <a:pt x="1771431" y="190499"/>
                </a:lnTo>
                <a:lnTo>
                  <a:pt x="937011" y="1025158"/>
                </a:lnTo>
                <a:close/>
              </a:path>
              <a:path w="2648585" h="1025525">
                <a:moveTo>
                  <a:pt x="0" y="286789"/>
                </a:moveTo>
                <a:lnTo>
                  <a:pt x="0" y="226609"/>
                </a:lnTo>
                <a:lnTo>
                  <a:pt x="35486" y="215899"/>
                </a:lnTo>
                <a:lnTo>
                  <a:pt x="120815" y="165099"/>
                </a:lnTo>
                <a:lnTo>
                  <a:pt x="0" y="286789"/>
                </a:lnTo>
                <a:close/>
              </a:path>
              <a:path w="2648585" h="1025525">
                <a:moveTo>
                  <a:pt x="1168547" y="1025158"/>
                </a:moveTo>
                <a:lnTo>
                  <a:pt x="1052610" y="1025158"/>
                </a:lnTo>
                <a:lnTo>
                  <a:pt x="1850119" y="228599"/>
                </a:lnTo>
                <a:lnTo>
                  <a:pt x="1888548" y="253999"/>
                </a:lnTo>
                <a:lnTo>
                  <a:pt x="1907762" y="253999"/>
                </a:lnTo>
                <a:lnTo>
                  <a:pt x="1926977" y="266699"/>
                </a:lnTo>
                <a:lnTo>
                  <a:pt x="1168547" y="1025158"/>
                </a:lnTo>
                <a:close/>
              </a:path>
              <a:path w="2648585" h="1025525">
                <a:moveTo>
                  <a:pt x="1406328" y="1025158"/>
                </a:moveTo>
                <a:lnTo>
                  <a:pt x="1293381" y="1025158"/>
                </a:lnTo>
                <a:lnTo>
                  <a:pt x="2002005" y="317499"/>
                </a:lnTo>
                <a:lnTo>
                  <a:pt x="2037689" y="342899"/>
                </a:lnTo>
                <a:lnTo>
                  <a:pt x="2055531" y="342899"/>
                </a:lnTo>
                <a:lnTo>
                  <a:pt x="2073373" y="355599"/>
                </a:lnTo>
                <a:lnTo>
                  <a:pt x="1406328" y="1025158"/>
                </a:lnTo>
                <a:close/>
              </a:path>
              <a:path w="2648585" h="1025525">
                <a:moveTo>
                  <a:pt x="1651980" y="1025158"/>
                </a:moveTo>
                <a:lnTo>
                  <a:pt x="1525236" y="1025158"/>
                </a:lnTo>
                <a:lnTo>
                  <a:pt x="2142911" y="406399"/>
                </a:lnTo>
                <a:lnTo>
                  <a:pt x="2159381" y="419099"/>
                </a:lnTo>
                <a:lnTo>
                  <a:pt x="2175850" y="444499"/>
                </a:lnTo>
                <a:lnTo>
                  <a:pt x="2208789" y="469899"/>
                </a:lnTo>
                <a:lnTo>
                  <a:pt x="1651980" y="1025158"/>
                </a:lnTo>
                <a:close/>
              </a:path>
              <a:path w="2648585" h="1025525">
                <a:moveTo>
                  <a:pt x="1880612" y="1025158"/>
                </a:moveTo>
                <a:lnTo>
                  <a:pt x="1767609" y="1025158"/>
                </a:lnTo>
                <a:lnTo>
                  <a:pt x="2272838" y="520699"/>
                </a:lnTo>
                <a:lnTo>
                  <a:pt x="2333226" y="571499"/>
                </a:lnTo>
                <a:lnTo>
                  <a:pt x="1880612" y="1025158"/>
                </a:lnTo>
                <a:close/>
              </a:path>
              <a:path w="2648585" h="1025525">
                <a:moveTo>
                  <a:pt x="2121778" y="1025158"/>
                </a:moveTo>
                <a:lnTo>
                  <a:pt x="2002524" y="1025158"/>
                </a:lnTo>
                <a:lnTo>
                  <a:pt x="2391784" y="634999"/>
                </a:lnTo>
                <a:lnTo>
                  <a:pt x="2406567" y="647699"/>
                </a:lnTo>
                <a:lnTo>
                  <a:pt x="2420835" y="673099"/>
                </a:lnTo>
                <a:lnTo>
                  <a:pt x="2434760" y="685799"/>
                </a:lnTo>
                <a:lnTo>
                  <a:pt x="2448513" y="698499"/>
                </a:lnTo>
                <a:lnTo>
                  <a:pt x="2121778" y="1025158"/>
                </a:lnTo>
                <a:close/>
              </a:path>
              <a:path w="2648585" h="1025525">
                <a:moveTo>
                  <a:pt x="2366934" y="1025158"/>
                </a:moveTo>
                <a:lnTo>
                  <a:pt x="2240030" y="1025158"/>
                </a:lnTo>
                <a:lnTo>
                  <a:pt x="2503411" y="761999"/>
                </a:lnTo>
                <a:lnTo>
                  <a:pt x="2516821" y="787399"/>
                </a:lnTo>
                <a:lnTo>
                  <a:pt x="2529717" y="800099"/>
                </a:lnTo>
                <a:lnTo>
                  <a:pt x="2542269" y="812799"/>
                </a:lnTo>
                <a:lnTo>
                  <a:pt x="2554650" y="838199"/>
                </a:lnTo>
                <a:lnTo>
                  <a:pt x="2366934" y="1025158"/>
                </a:lnTo>
                <a:close/>
              </a:path>
              <a:path w="2648585" h="1025525">
                <a:moveTo>
                  <a:pt x="2600719" y="1025158"/>
                </a:moveTo>
                <a:lnTo>
                  <a:pt x="2478679" y="1025158"/>
                </a:lnTo>
                <a:lnTo>
                  <a:pt x="2602229" y="901699"/>
                </a:lnTo>
                <a:lnTo>
                  <a:pt x="2614266" y="927099"/>
                </a:lnTo>
                <a:lnTo>
                  <a:pt x="2625789" y="939799"/>
                </a:lnTo>
                <a:lnTo>
                  <a:pt x="2636969" y="952499"/>
                </a:lnTo>
                <a:lnTo>
                  <a:pt x="2647977" y="977899"/>
                </a:lnTo>
                <a:lnTo>
                  <a:pt x="2600719" y="1025158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7520" y="471009"/>
            <a:ext cx="6971665" cy="10344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144010" algn="l"/>
              </a:tabLst>
            </a:pPr>
            <a:r>
              <a:rPr sz="6600" spc="245" dirty="0">
                <a:solidFill>
                  <a:srgbClr val="F7CF2B"/>
                </a:solidFill>
              </a:rPr>
              <a:t>LIBRARY</a:t>
            </a:r>
            <a:r>
              <a:rPr lang="en-US" sz="6600" spc="245" dirty="0">
                <a:solidFill>
                  <a:srgbClr val="F7CF2B"/>
                </a:solidFill>
              </a:rPr>
              <a:t> </a:t>
            </a:r>
            <a:r>
              <a:rPr sz="6600" spc="265" dirty="0">
                <a:solidFill>
                  <a:srgbClr val="F7CF2B"/>
                </a:solidFill>
              </a:rPr>
              <a:t>TYPES</a:t>
            </a:r>
            <a:endParaRPr sz="6600" dirty="0"/>
          </a:p>
        </p:txBody>
      </p:sp>
      <p:sp>
        <p:nvSpPr>
          <p:cNvPr id="3" name="object 3"/>
          <p:cNvSpPr/>
          <p:nvPr/>
        </p:nvSpPr>
        <p:spPr>
          <a:xfrm>
            <a:off x="17849850" y="0"/>
            <a:ext cx="438150" cy="10287000"/>
          </a:xfrm>
          <a:custGeom>
            <a:avLst/>
            <a:gdLst/>
            <a:ahLst/>
            <a:cxnLst/>
            <a:rect l="l" t="t" r="r" b="b"/>
            <a:pathLst>
              <a:path w="438150" h="10287000">
                <a:moveTo>
                  <a:pt x="438149" y="10286998"/>
                </a:moveTo>
                <a:lnTo>
                  <a:pt x="0" y="10286998"/>
                </a:lnTo>
                <a:lnTo>
                  <a:pt x="0" y="0"/>
                </a:lnTo>
                <a:lnTo>
                  <a:pt x="438149" y="0"/>
                </a:lnTo>
                <a:lnTo>
                  <a:pt x="438149" y="10286998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16000" y="2271876"/>
            <a:ext cx="16018510" cy="675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76730" algn="l"/>
              </a:tabLst>
            </a:pPr>
            <a:r>
              <a:rPr sz="3400" spc="310" dirty="0">
                <a:solidFill>
                  <a:srgbClr val="F7CF2B"/>
                </a:solidFill>
                <a:latin typeface="Arial"/>
                <a:cs typeface="Arial"/>
              </a:rPr>
              <a:t>School</a:t>
            </a:r>
            <a:r>
              <a:rPr sz="3400" dirty="0">
                <a:solidFill>
                  <a:srgbClr val="F7CF2B"/>
                </a:solidFill>
                <a:latin typeface="Arial"/>
                <a:cs typeface="Arial"/>
              </a:rPr>
              <a:t>	</a:t>
            </a:r>
            <a:r>
              <a:rPr sz="3400" spc="295" dirty="0">
                <a:solidFill>
                  <a:srgbClr val="F7CF2B"/>
                </a:solidFill>
                <a:latin typeface="Arial"/>
                <a:cs typeface="Arial"/>
              </a:rPr>
              <a:t>Libraries</a:t>
            </a:r>
            <a:endParaRPr sz="3400">
              <a:latin typeface="Arial"/>
              <a:cs typeface="Arial"/>
            </a:endParaRPr>
          </a:p>
          <a:p>
            <a:pPr marL="12700" marR="1040765">
              <a:lnSpc>
                <a:spcPct val="125000"/>
              </a:lnSpc>
              <a:spcBef>
                <a:spcPts val="2540"/>
              </a:spcBef>
            </a:pPr>
            <a:r>
              <a:rPr sz="2800" spc="165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Libraries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14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5" dirty="0">
                <a:solidFill>
                  <a:srgbClr val="FFFFFF"/>
                </a:solidFill>
                <a:latin typeface="Arial"/>
                <a:cs typeface="Arial"/>
              </a:rPr>
              <a:t>usually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0" dirty="0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60" dirty="0">
                <a:solidFill>
                  <a:srgbClr val="FFFFFF"/>
                </a:solidFill>
                <a:latin typeface="Arial"/>
                <a:cs typeface="Arial"/>
              </a:rPr>
              <a:t>system,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5" dirty="0">
                <a:solidFill>
                  <a:srgbClr val="FFFFFF"/>
                </a:solidFill>
                <a:latin typeface="Arial"/>
                <a:cs typeface="Arial"/>
              </a:rPr>
              <a:t>serve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5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between </a:t>
            </a:r>
            <a:r>
              <a:rPr sz="2800" spc="185" dirty="0">
                <a:solidFill>
                  <a:srgbClr val="FFFFFF"/>
                </a:solidFill>
                <a:latin typeface="Arial"/>
                <a:cs typeface="Arial"/>
              </a:rPr>
              <a:t>Kindergarten</a:t>
            </a:r>
            <a:r>
              <a:rPr sz="28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grade</a:t>
            </a:r>
            <a:r>
              <a:rPr sz="2800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12.</a:t>
            </a:r>
            <a:r>
              <a:rPr sz="28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60" dirty="0">
                <a:solidFill>
                  <a:srgbClr val="FFFFFF"/>
                </a:solidFill>
                <a:latin typeface="Arial"/>
                <a:cs typeface="Arial"/>
              </a:rPr>
              <a:t>Many</a:t>
            </a:r>
            <a:r>
              <a:rPr sz="2800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14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8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10" dirty="0">
                <a:solidFill>
                  <a:srgbClr val="FFFFFF"/>
                </a:solidFill>
                <a:latin typeface="Arial"/>
                <a:cs typeface="Arial"/>
              </a:rPr>
              <a:t>called</a:t>
            </a:r>
            <a:r>
              <a:rPr sz="2800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media</a:t>
            </a:r>
            <a:r>
              <a:rPr sz="28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60" dirty="0">
                <a:solidFill>
                  <a:srgbClr val="FFFFFF"/>
                </a:solidFill>
                <a:latin typeface="Arial"/>
                <a:cs typeface="Arial"/>
              </a:rPr>
              <a:t>centers,</a:t>
            </a:r>
            <a:r>
              <a:rPr sz="2800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librarians</a:t>
            </a:r>
            <a:r>
              <a:rPr sz="28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14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800" spc="204" dirty="0">
                <a:solidFill>
                  <a:srgbClr val="FFFFFF"/>
                </a:solidFill>
                <a:latin typeface="Arial"/>
                <a:cs typeface="Arial"/>
              </a:rPr>
              <a:t> often </a:t>
            </a:r>
            <a:r>
              <a:rPr sz="2800" spc="200" dirty="0">
                <a:solidFill>
                  <a:srgbClr val="FFFFFF"/>
                </a:solidFill>
                <a:latin typeface="Arial"/>
                <a:cs typeface="Arial"/>
              </a:rPr>
              <a:t>required</a:t>
            </a:r>
            <a:r>
              <a:rPr sz="2800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45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8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second</a:t>
            </a:r>
            <a:r>
              <a:rPr sz="28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15" dirty="0">
                <a:solidFill>
                  <a:srgbClr val="FFFFFF"/>
                </a:solidFill>
                <a:latin typeface="Arial"/>
                <a:cs typeface="Arial"/>
              </a:rPr>
              <a:t>degree </a:t>
            </a:r>
            <a:r>
              <a:rPr sz="2800" spc="9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00" dirty="0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  <a:r>
              <a:rPr sz="28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3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800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00" dirty="0">
                <a:solidFill>
                  <a:srgbClr val="FFFFFF"/>
                </a:solidFill>
                <a:latin typeface="Arial"/>
                <a:cs typeface="Arial"/>
              </a:rPr>
              <a:t>certificate</a:t>
            </a:r>
            <a:r>
              <a:rPr sz="2800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9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28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30" dirty="0">
                <a:solidFill>
                  <a:srgbClr val="FFFFFF"/>
                </a:solidFill>
                <a:latin typeface="Arial"/>
                <a:cs typeface="Arial"/>
              </a:rPr>
              <a:t>media.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25"/>
              </a:spcBef>
              <a:tabLst>
                <a:tab pos="1899285" algn="l"/>
              </a:tabLst>
            </a:pPr>
            <a:r>
              <a:rPr sz="3400" spc="295" dirty="0">
                <a:solidFill>
                  <a:srgbClr val="F7CF2B"/>
                </a:solidFill>
                <a:latin typeface="Arial"/>
                <a:cs typeface="Arial"/>
              </a:rPr>
              <a:t>Special</a:t>
            </a:r>
            <a:r>
              <a:rPr sz="3400" dirty="0">
                <a:solidFill>
                  <a:srgbClr val="F7CF2B"/>
                </a:solidFill>
                <a:latin typeface="Arial"/>
                <a:cs typeface="Arial"/>
              </a:rPr>
              <a:t>	</a:t>
            </a:r>
            <a:r>
              <a:rPr sz="3400" spc="295" dirty="0">
                <a:solidFill>
                  <a:srgbClr val="F7CF2B"/>
                </a:solidFill>
                <a:latin typeface="Arial"/>
                <a:cs typeface="Arial"/>
              </a:rPr>
              <a:t>Libraries</a:t>
            </a:r>
            <a:endParaRPr sz="340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  <a:spcBef>
                <a:spcPts val="2540"/>
              </a:spcBef>
            </a:pP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Special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60" dirty="0">
                <a:solidFill>
                  <a:srgbClr val="FFFFFF"/>
                </a:solidFill>
                <a:latin typeface="Arial"/>
                <a:cs typeface="Arial"/>
              </a:rPr>
              <a:t>libraries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04" dirty="0">
                <a:solidFill>
                  <a:srgbClr val="FFFFFF"/>
                </a:solidFill>
                <a:latin typeface="Arial"/>
                <a:cs typeface="Arial"/>
              </a:rPr>
              <a:t>offer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unique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04" dirty="0">
                <a:solidFill>
                  <a:srgbClr val="FFFFFF"/>
                </a:solidFill>
                <a:latin typeface="Arial"/>
                <a:cs typeface="Arial"/>
              </a:rPr>
              <a:t>opportunities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15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9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75" dirty="0">
                <a:solidFill>
                  <a:srgbClr val="FFFFFF"/>
                </a:solidFill>
                <a:latin typeface="Arial"/>
                <a:cs typeface="Arial"/>
              </a:rPr>
              <a:t>specialized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04" dirty="0">
                <a:solidFill>
                  <a:srgbClr val="FFFFFF"/>
                </a:solidFill>
                <a:latin typeface="Arial"/>
                <a:cs typeface="Arial"/>
              </a:rPr>
              <a:t>environment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spc="160" dirty="0">
                <a:solidFill>
                  <a:srgbClr val="FFFFFF"/>
                </a:solidFill>
                <a:latin typeface="Arial"/>
                <a:cs typeface="Arial"/>
              </a:rPr>
              <a:t>interest,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60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70" dirty="0">
                <a:solidFill>
                  <a:srgbClr val="FFFFFF"/>
                </a:solidFill>
                <a:latin typeface="Arial"/>
                <a:cs typeface="Arial"/>
              </a:rPr>
              <a:t>corporations,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hospitals,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70" dirty="0">
                <a:solidFill>
                  <a:srgbClr val="FFFFFF"/>
                </a:solidFill>
                <a:latin typeface="Arial"/>
                <a:cs typeface="Arial"/>
              </a:rPr>
              <a:t>military,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75" dirty="0">
                <a:solidFill>
                  <a:srgbClr val="FFFFFF"/>
                </a:solidFill>
                <a:latin typeface="Arial"/>
                <a:cs typeface="Arial"/>
              </a:rPr>
              <a:t>museums,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0" dirty="0">
                <a:solidFill>
                  <a:srgbClr val="FFFFFF"/>
                </a:solidFill>
                <a:latin typeface="Arial"/>
                <a:cs typeface="Arial"/>
              </a:rPr>
              <a:t>private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35" dirty="0">
                <a:solidFill>
                  <a:srgbClr val="FFFFFF"/>
                </a:solidFill>
                <a:latin typeface="Arial"/>
                <a:cs typeface="Arial"/>
              </a:rPr>
              <a:t>businesses,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5" dirty="0">
                <a:solidFill>
                  <a:srgbClr val="FFFFFF"/>
                </a:solidFill>
                <a:latin typeface="Arial"/>
                <a:cs typeface="Arial"/>
              </a:rPr>
              <a:t>government.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Special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60" dirty="0">
                <a:solidFill>
                  <a:srgbClr val="FFFFFF"/>
                </a:solidFill>
                <a:latin typeface="Arial"/>
                <a:cs typeface="Arial"/>
              </a:rPr>
              <a:t>libraries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35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5" dirty="0">
                <a:solidFill>
                  <a:srgbClr val="FFFFFF"/>
                </a:solidFill>
                <a:latin typeface="Arial"/>
                <a:cs typeface="Arial"/>
              </a:rPr>
              <a:t>serve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5" dirty="0">
                <a:solidFill>
                  <a:srgbClr val="FFFFFF"/>
                </a:solidFill>
                <a:latin typeface="Arial"/>
                <a:cs typeface="Arial"/>
              </a:rPr>
              <a:t>particular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0" dirty="0">
                <a:solidFill>
                  <a:srgbClr val="FFFFFF"/>
                </a:solidFill>
                <a:latin typeface="Arial"/>
                <a:cs typeface="Arial"/>
              </a:rPr>
              <a:t>populations,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60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10" dirty="0">
                <a:solidFill>
                  <a:srgbClr val="FFFFFF"/>
                </a:solidFill>
                <a:latin typeface="Arial"/>
                <a:cs typeface="Arial"/>
              </a:rPr>
              <a:t>blind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800" spc="195" dirty="0">
                <a:solidFill>
                  <a:srgbClr val="FFFFFF"/>
                </a:solidFill>
                <a:latin typeface="Arial"/>
                <a:cs typeface="Arial"/>
              </a:rPr>
              <a:t>physically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0" dirty="0">
                <a:solidFill>
                  <a:srgbClr val="FFFFFF"/>
                </a:solidFill>
                <a:latin typeface="Arial"/>
                <a:cs typeface="Arial"/>
              </a:rPr>
              <a:t>handicapped,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10" dirty="0">
                <a:solidFill>
                  <a:srgbClr val="FFFFFF"/>
                </a:solidFill>
                <a:latin typeface="Arial"/>
                <a:cs typeface="Arial"/>
              </a:rPr>
              <a:t>while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75" dirty="0">
                <a:solidFill>
                  <a:srgbClr val="FFFFFF"/>
                </a:solidFill>
                <a:latin typeface="Arial"/>
                <a:cs typeface="Arial"/>
              </a:rPr>
              <a:t>others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14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20" dirty="0">
                <a:solidFill>
                  <a:srgbClr val="FFFFFF"/>
                </a:solidFill>
                <a:latin typeface="Arial"/>
                <a:cs typeface="Arial"/>
              </a:rPr>
              <a:t>dedicated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70" dirty="0">
                <a:solidFill>
                  <a:srgbClr val="FFFFFF"/>
                </a:solidFill>
                <a:latin typeface="Arial"/>
                <a:cs typeface="Arial"/>
              </a:rPr>
              <a:t>special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collections,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60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65" dirty="0">
                <a:solidFill>
                  <a:srgbClr val="FFFFFF"/>
                </a:solidFill>
                <a:latin typeface="Arial"/>
                <a:cs typeface="Arial"/>
              </a:rPr>
              <a:t>the Library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45" dirty="0">
                <a:solidFill>
                  <a:srgbClr val="FFFFFF"/>
                </a:solidFill>
                <a:latin typeface="Arial"/>
                <a:cs typeface="Arial"/>
              </a:rPr>
              <a:t>Congress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3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5" dirty="0">
                <a:solidFill>
                  <a:srgbClr val="FFFFFF"/>
                </a:solidFill>
                <a:latin typeface="Arial"/>
                <a:cs typeface="Arial"/>
              </a:rPr>
              <a:t>presidential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30" dirty="0">
                <a:solidFill>
                  <a:srgbClr val="FFFFFF"/>
                </a:solidFill>
                <a:latin typeface="Arial"/>
                <a:cs typeface="Arial"/>
              </a:rPr>
              <a:t>library.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525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Library</a:t>
            </a:r>
            <a:r>
              <a:rPr spc="1050" dirty="0"/>
              <a:t> </a:t>
            </a:r>
            <a:r>
              <a:rPr spc="85" dirty="0"/>
              <a:t>Services</a:t>
            </a:r>
          </a:p>
        </p:txBody>
      </p:sp>
      <p:sp>
        <p:nvSpPr>
          <p:cNvPr id="3" name="object 3"/>
          <p:cNvSpPr/>
          <p:nvPr/>
        </p:nvSpPr>
        <p:spPr>
          <a:xfrm>
            <a:off x="17867450" y="1015893"/>
            <a:ext cx="421005" cy="758825"/>
          </a:xfrm>
          <a:custGeom>
            <a:avLst/>
            <a:gdLst/>
            <a:ahLst/>
            <a:cxnLst/>
            <a:rect l="l" t="t" r="r" b="b"/>
            <a:pathLst>
              <a:path w="421005" h="758825">
                <a:moveTo>
                  <a:pt x="378892" y="758348"/>
                </a:moveTo>
                <a:lnTo>
                  <a:pt x="331490" y="755385"/>
                </a:lnTo>
                <a:lnTo>
                  <a:pt x="285810" y="746736"/>
                </a:lnTo>
                <a:lnTo>
                  <a:pt x="242212" y="732759"/>
                </a:lnTo>
                <a:lnTo>
                  <a:pt x="201056" y="713813"/>
                </a:lnTo>
                <a:lnTo>
                  <a:pt x="162702" y="690256"/>
                </a:lnTo>
                <a:lnTo>
                  <a:pt x="127511" y="662449"/>
                </a:lnTo>
                <a:lnTo>
                  <a:pt x="95844" y="630748"/>
                </a:lnTo>
                <a:lnTo>
                  <a:pt x="68059" y="595514"/>
                </a:lnTo>
                <a:lnTo>
                  <a:pt x="44519" y="557105"/>
                </a:lnTo>
                <a:lnTo>
                  <a:pt x="25582" y="515879"/>
                </a:lnTo>
                <a:lnTo>
                  <a:pt x="11610" y="472196"/>
                </a:lnTo>
                <a:lnTo>
                  <a:pt x="2962" y="426414"/>
                </a:lnTo>
                <a:lnTo>
                  <a:pt x="0" y="378892"/>
                </a:lnTo>
                <a:lnTo>
                  <a:pt x="2962" y="331490"/>
                </a:lnTo>
                <a:lnTo>
                  <a:pt x="11610" y="285810"/>
                </a:lnTo>
                <a:lnTo>
                  <a:pt x="25582" y="242212"/>
                </a:lnTo>
                <a:lnTo>
                  <a:pt x="44519" y="201056"/>
                </a:lnTo>
                <a:lnTo>
                  <a:pt x="68059" y="162702"/>
                </a:lnTo>
                <a:lnTo>
                  <a:pt x="95844" y="127511"/>
                </a:lnTo>
                <a:lnTo>
                  <a:pt x="127511" y="95844"/>
                </a:lnTo>
                <a:lnTo>
                  <a:pt x="162702" y="68059"/>
                </a:lnTo>
                <a:lnTo>
                  <a:pt x="201056" y="44519"/>
                </a:lnTo>
                <a:lnTo>
                  <a:pt x="242212" y="25582"/>
                </a:lnTo>
                <a:lnTo>
                  <a:pt x="285810" y="11610"/>
                </a:lnTo>
                <a:lnTo>
                  <a:pt x="331490" y="2962"/>
                </a:lnTo>
                <a:lnTo>
                  <a:pt x="378892" y="0"/>
                </a:lnTo>
                <a:lnTo>
                  <a:pt x="420549" y="2597"/>
                </a:lnTo>
                <a:lnTo>
                  <a:pt x="420549" y="208616"/>
                </a:lnTo>
                <a:lnTo>
                  <a:pt x="378892" y="208616"/>
                </a:lnTo>
                <a:lnTo>
                  <a:pt x="333781" y="214729"/>
                </a:lnTo>
                <a:lnTo>
                  <a:pt x="293149" y="231962"/>
                </a:lnTo>
                <a:lnTo>
                  <a:pt x="258656" y="258656"/>
                </a:lnTo>
                <a:lnTo>
                  <a:pt x="231963" y="293148"/>
                </a:lnTo>
                <a:lnTo>
                  <a:pt x="214730" y="333780"/>
                </a:lnTo>
                <a:lnTo>
                  <a:pt x="208616" y="378892"/>
                </a:lnTo>
                <a:lnTo>
                  <a:pt x="214730" y="424003"/>
                </a:lnTo>
                <a:lnTo>
                  <a:pt x="231963" y="464635"/>
                </a:lnTo>
                <a:lnTo>
                  <a:pt x="258656" y="499128"/>
                </a:lnTo>
                <a:lnTo>
                  <a:pt x="293149" y="525821"/>
                </a:lnTo>
                <a:lnTo>
                  <a:pt x="333781" y="543054"/>
                </a:lnTo>
                <a:lnTo>
                  <a:pt x="378892" y="549168"/>
                </a:lnTo>
                <a:lnTo>
                  <a:pt x="420549" y="549168"/>
                </a:lnTo>
                <a:lnTo>
                  <a:pt x="420549" y="755751"/>
                </a:lnTo>
                <a:lnTo>
                  <a:pt x="378892" y="758348"/>
                </a:lnTo>
                <a:close/>
              </a:path>
              <a:path w="421005" h="758825">
                <a:moveTo>
                  <a:pt x="420549" y="214237"/>
                </a:moveTo>
                <a:lnTo>
                  <a:pt x="378892" y="208616"/>
                </a:lnTo>
                <a:lnTo>
                  <a:pt x="420549" y="208616"/>
                </a:lnTo>
                <a:lnTo>
                  <a:pt x="420549" y="214237"/>
                </a:lnTo>
                <a:close/>
              </a:path>
              <a:path w="421005" h="758825">
                <a:moveTo>
                  <a:pt x="420549" y="549168"/>
                </a:moveTo>
                <a:lnTo>
                  <a:pt x="378892" y="549168"/>
                </a:lnTo>
                <a:lnTo>
                  <a:pt x="420549" y="543523"/>
                </a:lnTo>
                <a:lnTo>
                  <a:pt x="420549" y="549168"/>
                </a:lnTo>
                <a:close/>
              </a:path>
            </a:pathLst>
          </a:custGeom>
          <a:solidFill>
            <a:srgbClr val="2366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16007" y="4208179"/>
            <a:ext cx="848994" cy="735330"/>
          </a:xfrm>
          <a:custGeom>
            <a:avLst/>
            <a:gdLst/>
            <a:ahLst/>
            <a:cxnLst/>
            <a:rect l="l" t="t" r="r" b="b"/>
            <a:pathLst>
              <a:path w="848994" h="735329">
                <a:moveTo>
                  <a:pt x="0" y="0"/>
                </a:moveTo>
                <a:lnTo>
                  <a:pt x="848567" y="0"/>
                </a:lnTo>
                <a:lnTo>
                  <a:pt x="424283" y="7348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979896" y="1"/>
            <a:ext cx="4747895" cy="3827145"/>
            <a:chOff x="12979896" y="1"/>
            <a:chExt cx="4747895" cy="3827145"/>
          </a:xfrm>
        </p:grpSpPr>
        <p:sp>
          <p:nvSpPr>
            <p:cNvPr id="6" name="object 6"/>
            <p:cNvSpPr/>
            <p:nvPr/>
          </p:nvSpPr>
          <p:spPr>
            <a:xfrm>
              <a:off x="14878262" y="1245407"/>
              <a:ext cx="2059305" cy="2059305"/>
            </a:xfrm>
            <a:custGeom>
              <a:avLst/>
              <a:gdLst/>
              <a:ahLst/>
              <a:cxnLst/>
              <a:rect l="l" t="t" r="r" b="b"/>
              <a:pathLst>
                <a:path w="2059305" h="2059304">
                  <a:moveTo>
                    <a:pt x="1029639" y="2059281"/>
                  </a:moveTo>
                  <a:lnTo>
                    <a:pt x="981169" y="2058160"/>
                  </a:lnTo>
                  <a:lnTo>
                    <a:pt x="933276" y="2054831"/>
                  </a:lnTo>
                  <a:lnTo>
                    <a:pt x="886009" y="2049343"/>
                  </a:lnTo>
                  <a:lnTo>
                    <a:pt x="839418" y="2041745"/>
                  </a:lnTo>
                  <a:lnTo>
                    <a:pt x="793552" y="2032087"/>
                  </a:lnTo>
                  <a:lnTo>
                    <a:pt x="748461" y="2020419"/>
                  </a:lnTo>
                  <a:lnTo>
                    <a:pt x="704193" y="2006789"/>
                  </a:lnTo>
                  <a:lnTo>
                    <a:pt x="660799" y="1991247"/>
                  </a:lnTo>
                  <a:lnTo>
                    <a:pt x="618328" y="1973844"/>
                  </a:lnTo>
                  <a:lnTo>
                    <a:pt x="576830" y="1954627"/>
                  </a:lnTo>
                  <a:lnTo>
                    <a:pt x="536353" y="1933647"/>
                  </a:lnTo>
                  <a:lnTo>
                    <a:pt x="496947" y="1910952"/>
                  </a:lnTo>
                  <a:lnTo>
                    <a:pt x="458662" y="1886594"/>
                  </a:lnTo>
                  <a:lnTo>
                    <a:pt x="421547" y="1860620"/>
                  </a:lnTo>
                  <a:lnTo>
                    <a:pt x="385652" y="1833080"/>
                  </a:lnTo>
                  <a:lnTo>
                    <a:pt x="351026" y="1804024"/>
                  </a:lnTo>
                  <a:lnTo>
                    <a:pt x="317718" y="1773502"/>
                  </a:lnTo>
                  <a:lnTo>
                    <a:pt x="285778" y="1741562"/>
                  </a:lnTo>
                  <a:lnTo>
                    <a:pt x="255255" y="1708254"/>
                  </a:lnTo>
                  <a:lnTo>
                    <a:pt x="226199" y="1673628"/>
                  </a:lnTo>
                  <a:lnTo>
                    <a:pt x="198660" y="1637732"/>
                  </a:lnTo>
                  <a:lnTo>
                    <a:pt x="172686" y="1600618"/>
                  </a:lnTo>
                  <a:lnTo>
                    <a:pt x="148327" y="1562333"/>
                  </a:lnTo>
                  <a:lnTo>
                    <a:pt x="125633" y="1522927"/>
                  </a:lnTo>
                  <a:lnTo>
                    <a:pt x="104653" y="1482450"/>
                  </a:lnTo>
                  <a:lnTo>
                    <a:pt x="85436" y="1440951"/>
                  </a:lnTo>
                  <a:lnTo>
                    <a:pt x="68032" y="1398480"/>
                  </a:lnTo>
                  <a:lnTo>
                    <a:pt x="52491" y="1355086"/>
                  </a:lnTo>
                  <a:lnTo>
                    <a:pt x="38861" y="1310819"/>
                  </a:lnTo>
                  <a:lnTo>
                    <a:pt x="27192" y="1265727"/>
                  </a:lnTo>
                  <a:lnTo>
                    <a:pt x="17534" y="1219861"/>
                  </a:lnTo>
                  <a:lnTo>
                    <a:pt x="9937" y="1173270"/>
                  </a:lnTo>
                  <a:lnTo>
                    <a:pt x="4449" y="1126003"/>
                  </a:lnTo>
                  <a:lnTo>
                    <a:pt x="1119" y="1078110"/>
                  </a:lnTo>
                  <a:lnTo>
                    <a:pt x="0" y="1029639"/>
                  </a:lnTo>
                  <a:lnTo>
                    <a:pt x="1119" y="981170"/>
                  </a:lnTo>
                  <a:lnTo>
                    <a:pt x="4449" y="933277"/>
                  </a:lnTo>
                  <a:lnTo>
                    <a:pt x="9937" y="886010"/>
                  </a:lnTo>
                  <a:lnTo>
                    <a:pt x="17534" y="839419"/>
                  </a:lnTo>
                  <a:lnTo>
                    <a:pt x="27192" y="793553"/>
                  </a:lnTo>
                  <a:lnTo>
                    <a:pt x="38861" y="748461"/>
                  </a:lnTo>
                  <a:lnTo>
                    <a:pt x="52491" y="704194"/>
                  </a:lnTo>
                  <a:lnTo>
                    <a:pt x="68032" y="660800"/>
                  </a:lnTo>
                  <a:lnTo>
                    <a:pt x="85436" y="618329"/>
                  </a:lnTo>
                  <a:lnTo>
                    <a:pt x="104653" y="576830"/>
                  </a:lnTo>
                  <a:lnTo>
                    <a:pt x="125633" y="536353"/>
                  </a:lnTo>
                  <a:lnTo>
                    <a:pt x="148327" y="496948"/>
                  </a:lnTo>
                  <a:lnTo>
                    <a:pt x="172686" y="458663"/>
                  </a:lnTo>
                  <a:lnTo>
                    <a:pt x="198660" y="421548"/>
                  </a:lnTo>
                  <a:lnTo>
                    <a:pt x="226199" y="385652"/>
                  </a:lnTo>
                  <a:lnTo>
                    <a:pt x="255255" y="351026"/>
                  </a:lnTo>
                  <a:lnTo>
                    <a:pt x="285778" y="317718"/>
                  </a:lnTo>
                  <a:lnTo>
                    <a:pt x="317718" y="285778"/>
                  </a:lnTo>
                  <a:lnTo>
                    <a:pt x="351026" y="255256"/>
                  </a:lnTo>
                  <a:lnTo>
                    <a:pt x="385652" y="226200"/>
                  </a:lnTo>
                  <a:lnTo>
                    <a:pt x="421547" y="198660"/>
                  </a:lnTo>
                  <a:lnTo>
                    <a:pt x="458662" y="172687"/>
                  </a:lnTo>
                  <a:lnTo>
                    <a:pt x="496947" y="148328"/>
                  </a:lnTo>
                  <a:lnTo>
                    <a:pt x="536353" y="125634"/>
                  </a:lnTo>
                  <a:lnTo>
                    <a:pt x="576830" y="104653"/>
                  </a:lnTo>
                  <a:lnTo>
                    <a:pt x="618328" y="85437"/>
                  </a:lnTo>
                  <a:lnTo>
                    <a:pt x="660799" y="68033"/>
                  </a:lnTo>
                  <a:lnTo>
                    <a:pt x="704193" y="52491"/>
                  </a:lnTo>
                  <a:lnTo>
                    <a:pt x="748461" y="38862"/>
                  </a:lnTo>
                  <a:lnTo>
                    <a:pt x="793552" y="27193"/>
                  </a:lnTo>
                  <a:lnTo>
                    <a:pt x="839418" y="17535"/>
                  </a:lnTo>
                  <a:lnTo>
                    <a:pt x="886009" y="9938"/>
                  </a:lnTo>
                  <a:lnTo>
                    <a:pt x="933276" y="4449"/>
                  </a:lnTo>
                  <a:lnTo>
                    <a:pt x="981169" y="1120"/>
                  </a:lnTo>
                  <a:lnTo>
                    <a:pt x="1029639" y="0"/>
                  </a:lnTo>
                  <a:lnTo>
                    <a:pt x="1078109" y="1120"/>
                  </a:lnTo>
                  <a:lnTo>
                    <a:pt x="1126002" y="4449"/>
                  </a:lnTo>
                  <a:lnTo>
                    <a:pt x="1173269" y="9938"/>
                  </a:lnTo>
                  <a:lnTo>
                    <a:pt x="1219860" y="17535"/>
                  </a:lnTo>
                  <a:lnTo>
                    <a:pt x="1265726" y="27193"/>
                  </a:lnTo>
                  <a:lnTo>
                    <a:pt x="1310818" y="38862"/>
                  </a:lnTo>
                  <a:lnTo>
                    <a:pt x="1355085" y="52491"/>
                  </a:lnTo>
                  <a:lnTo>
                    <a:pt x="1398479" y="68033"/>
                  </a:lnTo>
                  <a:lnTo>
                    <a:pt x="1440950" y="85437"/>
                  </a:lnTo>
                  <a:lnTo>
                    <a:pt x="1482449" y="104653"/>
                  </a:lnTo>
                  <a:lnTo>
                    <a:pt x="1522926" y="125634"/>
                  </a:lnTo>
                  <a:lnTo>
                    <a:pt x="1562332" y="148328"/>
                  </a:lnTo>
                  <a:lnTo>
                    <a:pt x="1600617" y="172687"/>
                  </a:lnTo>
                  <a:lnTo>
                    <a:pt x="1637731" y="198660"/>
                  </a:lnTo>
                  <a:lnTo>
                    <a:pt x="1673627" y="226200"/>
                  </a:lnTo>
                  <a:lnTo>
                    <a:pt x="1708253" y="255256"/>
                  </a:lnTo>
                  <a:lnTo>
                    <a:pt x="1741561" y="285778"/>
                  </a:lnTo>
                  <a:lnTo>
                    <a:pt x="1773501" y="317718"/>
                  </a:lnTo>
                  <a:lnTo>
                    <a:pt x="1804023" y="351026"/>
                  </a:lnTo>
                  <a:lnTo>
                    <a:pt x="1833079" y="385652"/>
                  </a:lnTo>
                  <a:lnTo>
                    <a:pt x="1860619" y="421548"/>
                  </a:lnTo>
                  <a:lnTo>
                    <a:pt x="1886593" y="458663"/>
                  </a:lnTo>
                  <a:lnTo>
                    <a:pt x="1910952" y="496948"/>
                  </a:lnTo>
                  <a:lnTo>
                    <a:pt x="1933646" y="536353"/>
                  </a:lnTo>
                  <a:lnTo>
                    <a:pt x="1954626" y="576830"/>
                  </a:lnTo>
                  <a:lnTo>
                    <a:pt x="1973843" y="618329"/>
                  </a:lnTo>
                  <a:lnTo>
                    <a:pt x="1991247" y="660800"/>
                  </a:lnTo>
                  <a:lnTo>
                    <a:pt x="2006788" y="704194"/>
                  </a:lnTo>
                  <a:lnTo>
                    <a:pt x="2020418" y="748461"/>
                  </a:lnTo>
                  <a:lnTo>
                    <a:pt x="2032086" y="793553"/>
                  </a:lnTo>
                  <a:lnTo>
                    <a:pt x="2041744" y="839419"/>
                  </a:lnTo>
                  <a:lnTo>
                    <a:pt x="2049342" y="886010"/>
                  </a:lnTo>
                  <a:lnTo>
                    <a:pt x="2054830" y="933277"/>
                  </a:lnTo>
                  <a:lnTo>
                    <a:pt x="2058159" y="981170"/>
                  </a:lnTo>
                  <a:lnTo>
                    <a:pt x="2059279" y="1029656"/>
                  </a:lnTo>
                  <a:lnTo>
                    <a:pt x="2058159" y="1078110"/>
                  </a:lnTo>
                  <a:lnTo>
                    <a:pt x="2054830" y="1126003"/>
                  </a:lnTo>
                  <a:lnTo>
                    <a:pt x="2049342" y="1173270"/>
                  </a:lnTo>
                  <a:lnTo>
                    <a:pt x="2041744" y="1219861"/>
                  </a:lnTo>
                  <a:lnTo>
                    <a:pt x="2032086" y="1265727"/>
                  </a:lnTo>
                  <a:lnTo>
                    <a:pt x="2020418" y="1310819"/>
                  </a:lnTo>
                  <a:lnTo>
                    <a:pt x="2006788" y="1355086"/>
                  </a:lnTo>
                  <a:lnTo>
                    <a:pt x="1991247" y="1398480"/>
                  </a:lnTo>
                  <a:lnTo>
                    <a:pt x="1973843" y="1440951"/>
                  </a:lnTo>
                  <a:lnTo>
                    <a:pt x="1954626" y="1482450"/>
                  </a:lnTo>
                  <a:lnTo>
                    <a:pt x="1933646" y="1522927"/>
                  </a:lnTo>
                  <a:lnTo>
                    <a:pt x="1910952" y="1562333"/>
                  </a:lnTo>
                  <a:lnTo>
                    <a:pt x="1886593" y="1600618"/>
                  </a:lnTo>
                  <a:lnTo>
                    <a:pt x="1860619" y="1637732"/>
                  </a:lnTo>
                  <a:lnTo>
                    <a:pt x="1833079" y="1673628"/>
                  </a:lnTo>
                  <a:lnTo>
                    <a:pt x="1804023" y="1708254"/>
                  </a:lnTo>
                  <a:lnTo>
                    <a:pt x="1773501" y="1741562"/>
                  </a:lnTo>
                  <a:lnTo>
                    <a:pt x="1741561" y="1773502"/>
                  </a:lnTo>
                  <a:lnTo>
                    <a:pt x="1708253" y="1804024"/>
                  </a:lnTo>
                  <a:lnTo>
                    <a:pt x="1673627" y="1833080"/>
                  </a:lnTo>
                  <a:lnTo>
                    <a:pt x="1637731" y="1860620"/>
                  </a:lnTo>
                  <a:lnTo>
                    <a:pt x="1600617" y="1886594"/>
                  </a:lnTo>
                  <a:lnTo>
                    <a:pt x="1562332" y="1910952"/>
                  </a:lnTo>
                  <a:lnTo>
                    <a:pt x="1522926" y="1933647"/>
                  </a:lnTo>
                  <a:lnTo>
                    <a:pt x="1482449" y="1954627"/>
                  </a:lnTo>
                  <a:lnTo>
                    <a:pt x="1440950" y="1973844"/>
                  </a:lnTo>
                  <a:lnTo>
                    <a:pt x="1398479" y="1991247"/>
                  </a:lnTo>
                  <a:lnTo>
                    <a:pt x="1355085" y="2006789"/>
                  </a:lnTo>
                  <a:lnTo>
                    <a:pt x="1310818" y="2020419"/>
                  </a:lnTo>
                  <a:lnTo>
                    <a:pt x="1265726" y="2032087"/>
                  </a:lnTo>
                  <a:lnTo>
                    <a:pt x="1219860" y="2041745"/>
                  </a:lnTo>
                  <a:lnTo>
                    <a:pt x="1173269" y="2049343"/>
                  </a:lnTo>
                  <a:lnTo>
                    <a:pt x="1126002" y="2054831"/>
                  </a:lnTo>
                  <a:lnTo>
                    <a:pt x="1078109" y="2058160"/>
                  </a:lnTo>
                  <a:lnTo>
                    <a:pt x="1029639" y="20592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979895" y="11"/>
              <a:ext cx="4747895" cy="3827145"/>
            </a:xfrm>
            <a:custGeom>
              <a:avLst/>
              <a:gdLst/>
              <a:ahLst/>
              <a:cxnLst/>
              <a:rect l="l" t="t" r="r" b="b"/>
              <a:pathLst>
                <a:path w="4747894" h="3827145">
                  <a:moveTo>
                    <a:pt x="510501" y="0"/>
                  </a:moveTo>
                  <a:lnTo>
                    <a:pt x="411505" y="0"/>
                  </a:lnTo>
                  <a:lnTo>
                    <a:pt x="241566" y="168732"/>
                  </a:lnTo>
                  <a:lnTo>
                    <a:pt x="211747" y="219532"/>
                  </a:lnTo>
                  <a:lnTo>
                    <a:pt x="184124" y="270332"/>
                  </a:lnTo>
                  <a:lnTo>
                    <a:pt x="158711" y="321132"/>
                  </a:lnTo>
                  <a:lnTo>
                    <a:pt x="135509" y="371932"/>
                  </a:lnTo>
                  <a:lnTo>
                    <a:pt x="510501" y="0"/>
                  </a:lnTo>
                  <a:close/>
                </a:path>
                <a:path w="4747894" h="3827145">
                  <a:moveTo>
                    <a:pt x="700849" y="0"/>
                  </a:moveTo>
                  <a:lnTo>
                    <a:pt x="602424" y="0"/>
                  </a:lnTo>
                  <a:lnTo>
                    <a:pt x="76593" y="524332"/>
                  </a:lnTo>
                  <a:lnTo>
                    <a:pt x="66700" y="562432"/>
                  </a:lnTo>
                  <a:lnTo>
                    <a:pt x="57073" y="587832"/>
                  </a:lnTo>
                  <a:lnTo>
                    <a:pt x="48006" y="625932"/>
                  </a:lnTo>
                  <a:lnTo>
                    <a:pt x="39763" y="664032"/>
                  </a:lnTo>
                  <a:lnTo>
                    <a:pt x="700849" y="0"/>
                  </a:lnTo>
                  <a:close/>
                </a:path>
                <a:path w="4747894" h="3827145">
                  <a:moveTo>
                    <a:pt x="886599" y="0"/>
                  </a:moveTo>
                  <a:lnTo>
                    <a:pt x="793661" y="0"/>
                  </a:lnTo>
                  <a:lnTo>
                    <a:pt x="19151" y="778332"/>
                  </a:lnTo>
                  <a:lnTo>
                    <a:pt x="14998" y="803732"/>
                  </a:lnTo>
                  <a:lnTo>
                    <a:pt x="11417" y="829132"/>
                  </a:lnTo>
                  <a:lnTo>
                    <a:pt x="8369" y="854532"/>
                  </a:lnTo>
                  <a:lnTo>
                    <a:pt x="5892" y="879932"/>
                  </a:lnTo>
                  <a:lnTo>
                    <a:pt x="886599" y="0"/>
                  </a:lnTo>
                  <a:close/>
                </a:path>
                <a:path w="4747894" h="3827145">
                  <a:moveTo>
                    <a:pt x="1083589" y="0"/>
                  </a:moveTo>
                  <a:lnTo>
                    <a:pt x="986040" y="0"/>
                  </a:lnTo>
                  <a:lnTo>
                    <a:pt x="0" y="981532"/>
                  </a:lnTo>
                  <a:lnTo>
                    <a:pt x="101" y="1019632"/>
                  </a:lnTo>
                  <a:lnTo>
                    <a:pt x="177" y="1032332"/>
                  </a:lnTo>
                  <a:lnTo>
                    <a:pt x="622" y="1057732"/>
                  </a:lnTo>
                  <a:lnTo>
                    <a:pt x="1473" y="1083132"/>
                  </a:lnTo>
                  <a:lnTo>
                    <a:pt x="1083589" y="0"/>
                  </a:lnTo>
                  <a:close/>
                </a:path>
                <a:path w="4747894" h="3827145">
                  <a:moveTo>
                    <a:pt x="1274432" y="0"/>
                  </a:moveTo>
                  <a:lnTo>
                    <a:pt x="1176058" y="0"/>
                  </a:lnTo>
                  <a:lnTo>
                    <a:pt x="7366" y="1172032"/>
                  </a:lnTo>
                  <a:lnTo>
                    <a:pt x="9588" y="1197432"/>
                  </a:lnTo>
                  <a:lnTo>
                    <a:pt x="11963" y="1210132"/>
                  </a:lnTo>
                  <a:lnTo>
                    <a:pt x="14605" y="1235532"/>
                  </a:lnTo>
                  <a:lnTo>
                    <a:pt x="17665" y="1260932"/>
                  </a:lnTo>
                  <a:lnTo>
                    <a:pt x="1274432" y="0"/>
                  </a:lnTo>
                  <a:close/>
                </a:path>
                <a:path w="4747894" h="3827145">
                  <a:moveTo>
                    <a:pt x="1467535" y="0"/>
                  </a:moveTo>
                  <a:lnTo>
                    <a:pt x="1366774" y="0"/>
                  </a:lnTo>
                  <a:lnTo>
                    <a:pt x="30924" y="1337132"/>
                  </a:lnTo>
                  <a:lnTo>
                    <a:pt x="35344" y="1362532"/>
                  </a:lnTo>
                  <a:lnTo>
                    <a:pt x="44183" y="1400632"/>
                  </a:lnTo>
                  <a:lnTo>
                    <a:pt x="48602" y="1413332"/>
                  </a:lnTo>
                  <a:lnTo>
                    <a:pt x="1467535" y="0"/>
                  </a:lnTo>
                  <a:close/>
                </a:path>
                <a:path w="4747894" h="3827145">
                  <a:moveTo>
                    <a:pt x="1657400" y="0"/>
                  </a:moveTo>
                  <a:lnTo>
                    <a:pt x="1559318" y="0"/>
                  </a:lnTo>
                  <a:lnTo>
                    <a:pt x="70700" y="1489532"/>
                  </a:lnTo>
                  <a:lnTo>
                    <a:pt x="76250" y="1514932"/>
                  </a:lnTo>
                  <a:lnTo>
                    <a:pt x="81927" y="1527632"/>
                  </a:lnTo>
                  <a:lnTo>
                    <a:pt x="87896" y="1553032"/>
                  </a:lnTo>
                  <a:lnTo>
                    <a:pt x="94272" y="1565732"/>
                  </a:lnTo>
                  <a:lnTo>
                    <a:pt x="1657400" y="0"/>
                  </a:lnTo>
                  <a:close/>
                </a:path>
                <a:path w="4747894" h="3827145">
                  <a:moveTo>
                    <a:pt x="1855597" y="0"/>
                  </a:moveTo>
                  <a:lnTo>
                    <a:pt x="1750923" y="0"/>
                  </a:lnTo>
                  <a:lnTo>
                    <a:pt x="120789" y="1629232"/>
                  </a:lnTo>
                  <a:lnTo>
                    <a:pt x="127660" y="1654632"/>
                  </a:lnTo>
                  <a:lnTo>
                    <a:pt x="134962" y="1667332"/>
                  </a:lnTo>
                  <a:lnTo>
                    <a:pt x="142532" y="1680032"/>
                  </a:lnTo>
                  <a:lnTo>
                    <a:pt x="150241" y="1705432"/>
                  </a:lnTo>
                  <a:lnTo>
                    <a:pt x="1855597" y="0"/>
                  </a:lnTo>
                  <a:close/>
                </a:path>
                <a:path w="4747894" h="3827145">
                  <a:moveTo>
                    <a:pt x="2044585" y="0"/>
                  </a:moveTo>
                  <a:lnTo>
                    <a:pt x="1945144" y="0"/>
                  </a:lnTo>
                  <a:lnTo>
                    <a:pt x="179705" y="1768932"/>
                  </a:lnTo>
                  <a:lnTo>
                    <a:pt x="187693" y="1781632"/>
                  </a:lnTo>
                  <a:lnTo>
                    <a:pt x="196088" y="1794332"/>
                  </a:lnTo>
                  <a:lnTo>
                    <a:pt x="204774" y="1807032"/>
                  </a:lnTo>
                  <a:lnTo>
                    <a:pt x="213588" y="1832432"/>
                  </a:lnTo>
                  <a:lnTo>
                    <a:pt x="2044585" y="0"/>
                  </a:lnTo>
                  <a:close/>
                </a:path>
                <a:path w="4747894" h="3827145">
                  <a:moveTo>
                    <a:pt x="2180082" y="3826992"/>
                  </a:moveTo>
                  <a:lnTo>
                    <a:pt x="1898357" y="3339058"/>
                  </a:lnTo>
                  <a:lnTo>
                    <a:pt x="1616646" y="3826992"/>
                  </a:lnTo>
                  <a:lnTo>
                    <a:pt x="2180082" y="3826992"/>
                  </a:lnTo>
                  <a:close/>
                </a:path>
                <a:path w="4747894" h="3827145">
                  <a:moveTo>
                    <a:pt x="2237943" y="0"/>
                  </a:moveTo>
                  <a:lnTo>
                    <a:pt x="2141385" y="0"/>
                  </a:lnTo>
                  <a:lnTo>
                    <a:pt x="250405" y="1883232"/>
                  </a:lnTo>
                  <a:lnTo>
                    <a:pt x="259499" y="1895932"/>
                  </a:lnTo>
                  <a:lnTo>
                    <a:pt x="269011" y="1921332"/>
                  </a:lnTo>
                  <a:lnTo>
                    <a:pt x="278790" y="1934032"/>
                  </a:lnTo>
                  <a:lnTo>
                    <a:pt x="288709" y="1946732"/>
                  </a:lnTo>
                  <a:lnTo>
                    <a:pt x="2237943" y="0"/>
                  </a:lnTo>
                  <a:close/>
                </a:path>
                <a:path w="4747894" h="3827145">
                  <a:moveTo>
                    <a:pt x="2423287" y="0"/>
                  </a:moveTo>
                  <a:lnTo>
                    <a:pt x="2331834" y="0"/>
                  </a:lnTo>
                  <a:lnTo>
                    <a:pt x="329958" y="1997532"/>
                  </a:lnTo>
                  <a:lnTo>
                    <a:pt x="340144" y="2010232"/>
                  </a:lnTo>
                  <a:lnTo>
                    <a:pt x="350761" y="2022932"/>
                  </a:lnTo>
                  <a:lnTo>
                    <a:pt x="361645" y="2035632"/>
                  </a:lnTo>
                  <a:lnTo>
                    <a:pt x="372668" y="2048332"/>
                  </a:lnTo>
                  <a:lnTo>
                    <a:pt x="2423287" y="0"/>
                  </a:lnTo>
                  <a:close/>
                </a:path>
                <a:path w="4747894" h="3827145">
                  <a:moveTo>
                    <a:pt x="2612682" y="0"/>
                  </a:moveTo>
                  <a:lnTo>
                    <a:pt x="2525128" y="0"/>
                  </a:lnTo>
                  <a:lnTo>
                    <a:pt x="416864" y="2099132"/>
                  </a:lnTo>
                  <a:lnTo>
                    <a:pt x="428167" y="2111832"/>
                  </a:lnTo>
                  <a:lnTo>
                    <a:pt x="439877" y="2124532"/>
                  </a:lnTo>
                  <a:lnTo>
                    <a:pt x="451866" y="2137232"/>
                  </a:lnTo>
                  <a:lnTo>
                    <a:pt x="463994" y="2149932"/>
                  </a:lnTo>
                  <a:lnTo>
                    <a:pt x="2612682" y="0"/>
                  </a:lnTo>
                  <a:close/>
                </a:path>
                <a:path w="4747894" h="3827145">
                  <a:moveTo>
                    <a:pt x="2807093" y="0"/>
                  </a:moveTo>
                  <a:lnTo>
                    <a:pt x="2710586" y="0"/>
                  </a:lnTo>
                  <a:lnTo>
                    <a:pt x="511136" y="2200732"/>
                  </a:lnTo>
                  <a:lnTo>
                    <a:pt x="523519" y="2213432"/>
                  </a:lnTo>
                  <a:lnTo>
                    <a:pt x="548830" y="2238832"/>
                  </a:lnTo>
                  <a:lnTo>
                    <a:pt x="561213" y="2251532"/>
                  </a:lnTo>
                  <a:lnTo>
                    <a:pt x="2807093" y="0"/>
                  </a:lnTo>
                  <a:close/>
                </a:path>
                <a:path w="4747894" h="3827145">
                  <a:moveTo>
                    <a:pt x="2926905" y="79832"/>
                  </a:moveTo>
                  <a:lnTo>
                    <a:pt x="2916936" y="67132"/>
                  </a:lnTo>
                  <a:lnTo>
                    <a:pt x="2906826" y="41732"/>
                  </a:lnTo>
                  <a:lnTo>
                    <a:pt x="2896451" y="29032"/>
                  </a:lnTo>
                  <a:lnTo>
                    <a:pt x="2885656" y="16332"/>
                  </a:lnTo>
                  <a:lnTo>
                    <a:pt x="614248" y="2289632"/>
                  </a:lnTo>
                  <a:lnTo>
                    <a:pt x="627735" y="2302332"/>
                  </a:lnTo>
                  <a:lnTo>
                    <a:pt x="641502" y="2315032"/>
                  </a:lnTo>
                  <a:lnTo>
                    <a:pt x="655256" y="2315032"/>
                  </a:lnTo>
                  <a:lnTo>
                    <a:pt x="668743" y="2327732"/>
                  </a:lnTo>
                  <a:lnTo>
                    <a:pt x="2926905" y="79832"/>
                  </a:lnTo>
                  <a:close/>
                </a:path>
                <a:path w="4747894" h="3827145">
                  <a:moveTo>
                    <a:pt x="3002026" y="194132"/>
                  </a:moveTo>
                  <a:lnTo>
                    <a:pt x="2984157" y="156032"/>
                  </a:lnTo>
                  <a:lnTo>
                    <a:pt x="2974886" y="143332"/>
                  </a:lnTo>
                  <a:lnTo>
                    <a:pt x="2965196" y="130632"/>
                  </a:lnTo>
                  <a:lnTo>
                    <a:pt x="724725" y="2365832"/>
                  </a:lnTo>
                  <a:lnTo>
                    <a:pt x="753630" y="2391232"/>
                  </a:lnTo>
                  <a:lnTo>
                    <a:pt x="768426" y="2403932"/>
                  </a:lnTo>
                  <a:lnTo>
                    <a:pt x="783640" y="2403932"/>
                  </a:lnTo>
                  <a:lnTo>
                    <a:pt x="3002026" y="194132"/>
                  </a:lnTo>
                  <a:close/>
                </a:path>
                <a:path w="4747894" h="3827145">
                  <a:moveTo>
                    <a:pt x="3047682" y="1768932"/>
                  </a:moveTo>
                  <a:lnTo>
                    <a:pt x="2368626" y="2454732"/>
                  </a:lnTo>
                  <a:lnTo>
                    <a:pt x="2458085" y="2403932"/>
                  </a:lnTo>
                  <a:lnTo>
                    <a:pt x="2501735" y="2378532"/>
                  </a:lnTo>
                  <a:lnTo>
                    <a:pt x="2544661" y="2340432"/>
                  </a:lnTo>
                  <a:lnTo>
                    <a:pt x="2586875" y="2315032"/>
                  </a:lnTo>
                  <a:lnTo>
                    <a:pt x="2628354" y="2276932"/>
                  </a:lnTo>
                  <a:lnTo>
                    <a:pt x="2669121" y="2251532"/>
                  </a:lnTo>
                  <a:lnTo>
                    <a:pt x="2842933" y="2073732"/>
                  </a:lnTo>
                  <a:lnTo>
                    <a:pt x="2876854" y="2035632"/>
                  </a:lnTo>
                  <a:lnTo>
                    <a:pt x="2909163" y="1997532"/>
                  </a:lnTo>
                  <a:lnTo>
                    <a:pt x="2939910" y="1946732"/>
                  </a:lnTo>
                  <a:lnTo>
                    <a:pt x="2969107" y="1908632"/>
                  </a:lnTo>
                  <a:lnTo>
                    <a:pt x="2996793" y="1857832"/>
                  </a:lnTo>
                  <a:lnTo>
                    <a:pt x="3022968" y="1819732"/>
                  </a:lnTo>
                  <a:lnTo>
                    <a:pt x="3047682" y="1768932"/>
                  </a:lnTo>
                  <a:close/>
                </a:path>
                <a:path w="4747894" h="3827145">
                  <a:moveTo>
                    <a:pt x="3069780" y="308432"/>
                  </a:moveTo>
                  <a:lnTo>
                    <a:pt x="3054134" y="283032"/>
                  </a:lnTo>
                  <a:lnTo>
                    <a:pt x="3045955" y="270332"/>
                  </a:lnTo>
                  <a:lnTo>
                    <a:pt x="3037382" y="244932"/>
                  </a:lnTo>
                  <a:lnTo>
                    <a:pt x="845515" y="2442032"/>
                  </a:lnTo>
                  <a:lnTo>
                    <a:pt x="861009" y="2454732"/>
                  </a:lnTo>
                  <a:lnTo>
                    <a:pt x="876630" y="2454732"/>
                  </a:lnTo>
                  <a:lnTo>
                    <a:pt x="892530" y="2467432"/>
                  </a:lnTo>
                  <a:lnTo>
                    <a:pt x="908850" y="2480132"/>
                  </a:lnTo>
                  <a:lnTo>
                    <a:pt x="3069780" y="308432"/>
                  </a:lnTo>
                  <a:close/>
                </a:path>
                <a:path w="4747894" h="3827145">
                  <a:moveTo>
                    <a:pt x="3127235" y="448132"/>
                  </a:moveTo>
                  <a:lnTo>
                    <a:pt x="3120580" y="435432"/>
                  </a:lnTo>
                  <a:lnTo>
                    <a:pt x="3113786" y="410032"/>
                  </a:lnTo>
                  <a:lnTo>
                    <a:pt x="3106724" y="397332"/>
                  </a:lnTo>
                  <a:lnTo>
                    <a:pt x="3099244" y="384632"/>
                  </a:lnTo>
                  <a:lnTo>
                    <a:pt x="973670" y="2505532"/>
                  </a:lnTo>
                  <a:lnTo>
                    <a:pt x="990473" y="2518232"/>
                  </a:lnTo>
                  <a:lnTo>
                    <a:pt x="1007541" y="2518232"/>
                  </a:lnTo>
                  <a:lnTo>
                    <a:pt x="1024623" y="2530932"/>
                  </a:lnTo>
                  <a:lnTo>
                    <a:pt x="1041425" y="2530932"/>
                  </a:lnTo>
                  <a:lnTo>
                    <a:pt x="3127235" y="448132"/>
                  </a:lnTo>
                  <a:close/>
                </a:path>
                <a:path w="4747894" h="3827145">
                  <a:moveTo>
                    <a:pt x="3174365" y="1451432"/>
                  </a:moveTo>
                  <a:lnTo>
                    <a:pt x="2051926" y="2581732"/>
                  </a:lnTo>
                  <a:lnTo>
                    <a:pt x="2194801" y="2530932"/>
                  </a:lnTo>
                  <a:lnTo>
                    <a:pt x="3127235" y="1603832"/>
                  </a:lnTo>
                  <a:lnTo>
                    <a:pt x="3140189" y="1565732"/>
                  </a:lnTo>
                  <a:lnTo>
                    <a:pt x="3152457" y="1527632"/>
                  </a:lnTo>
                  <a:lnTo>
                    <a:pt x="3163900" y="1489532"/>
                  </a:lnTo>
                  <a:lnTo>
                    <a:pt x="3174365" y="1451432"/>
                  </a:lnTo>
                  <a:close/>
                </a:path>
                <a:path w="4747894" h="3827145">
                  <a:moveTo>
                    <a:pt x="3174365" y="587832"/>
                  </a:moveTo>
                  <a:lnTo>
                    <a:pt x="3168840" y="575132"/>
                  </a:lnTo>
                  <a:lnTo>
                    <a:pt x="3157791" y="537032"/>
                  </a:lnTo>
                  <a:lnTo>
                    <a:pt x="3152267" y="524332"/>
                  </a:lnTo>
                  <a:lnTo>
                    <a:pt x="1113599" y="2556332"/>
                  </a:lnTo>
                  <a:lnTo>
                    <a:pt x="1132154" y="2569032"/>
                  </a:lnTo>
                  <a:lnTo>
                    <a:pt x="1168704" y="2569032"/>
                  </a:lnTo>
                  <a:lnTo>
                    <a:pt x="1187259" y="2581732"/>
                  </a:lnTo>
                  <a:lnTo>
                    <a:pt x="3174365" y="587832"/>
                  </a:lnTo>
                  <a:close/>
                </a:path>
                <a:path w="4747894" h="3827145">
                  <a:moveTo>
                    <a:pt x="3209721" y="752932"/>
                  </a:moveTo>
                  <a:lnTo>
                    <a:pt x="3206153" y="727532"/>
                  </a:lnTo>
                  <a:lnTo>
                    <a:pt x="3202178" y="714832"/>
                  </a:lnTo>
                  <a:lnTo>
                    <a:pt x="3197910" y="689432"/>
                  </a:lnTo>
                  <a:lnTo>
                    <a:pt x="3193516" y="664032"/>
                  </a:lnTo>
                  <a:lnTo>
                    <a:pt x="1262380" y="2594432"/>
                  </a:lnTo>
                  <a:lnTo>
                    <a:pt x="1282268" y="2607132"/>
                  </a:lnTo>
                  <a:lnTo>
                    <a:pt x="1322031" y="2607132"/>
                  </a:lnTo>
                  <a:lnTo>
                    <a:pt x="1341920" y="2619832"/>
                  </a:lnTo>
                  <a:lnTo>
                    <a:pt x="3209721" y="752932"/>
                  </a:lnTo>
                  <a:close/>
                </a:path>
                <a:path w="4747894" h="3827145">
                  <a:moveTo>
                    <a:pt x="3221507" y="1222832"/>
                  </a:moveTo>
                  <a:lnTo>
                    <a:pt x="1811820" y="2632532"/>
                  </a:lnTo>
                  <a:lnTo>
                    <a:pt x="1840522" y="2619832"/>
                  </a:lnTo>
                  <a:lnTo>
                    <a:pt x="1897367" y="2619832"/>
                  </a:lnTo>
                  <a:lnTo>
                    <a:pt x="1925243" y="2607132"/>
                  </a:lnTo>
                  <a:lnTo>
                    <a:pt x="3203829" y="1337132"/>
                  </a:lnTo>
                  <a:lnTo>
                    <a:pt x="3209074" y="1299032"/>
                  </a:lnTo>
                  <a:lnTo>
                    <a:pt x="3213773" y="1273632"/>
                  </a:lnTo>
                  <a:lnTo>
                    <a:pt x="3217913" y="1248232"/>
                  </a:lnTo>
                  <a:lnTo>
                    <a:pt x="3221507" y="1222832"/>
                  </a:lnTo>
                  <a:close/>
                </a:path>
                <a:path w="4747894" h="3827145">
                  <a:moveTo>
                    <a:pt x="3230346" y="918032"/>
                  </a:moveTo>
                  <a:lnTo>
                    <a:pt x="3228987" y="905332"/>
                  </a:lnTo>
                  <a:lnTo>
                    <a:pt x="3227209" y="879932"/>
                  </a:lnTo>
                  <a:lnTo>
                    <a:pt x="3225165" y="854532"/>
                  </a:lnTo>
                  <a:lnTo>
                    <a:pt x="3222980" y="829132"/>
                  </a:lnTo>
                  <a:lnTo>
                    <a:pt x="1427353" y="2632532"/>
                  </a:lnTo>
                  <a:lnTo>
                    <a:pt x="1515745" y="2632532"/>
                  </a:lnTo>
                  <a:lnTo>
                    <a:pt x="3230346" y="918032"/>
                  </a:lnTo>
                  <a:close/>
                </a:path>
                <a:path w="4747894" h="3827145">
                  <a:moveTo>
                    <a:pt x="3233293" y="1019632"/>
                  </a:moveTo>
                  <a:lnTo>
                    <a:pt x="1608543" y="2632532"/>
                  </a:lnTo>
                  <a:lnTo>
                    <a:pt x="1707235" y="2632532"/>
                  </a:lnTo>
                  <a:lnTo>
                    <a:pt x="3230346" y="1108532"/>
                  </a:lnTo>
                  <a:lnTo>
                    <a:pt x="3232366" y="1057732"/>
                  </a:lnTo>
                  <a:lnTo>
                    <a:pt x="3233293" y="1019632"/>
                  </a:lnTo>
                  <a:close/>
                </a:path>
                <a:path w="4747894" h="3827145">
                  <a:moveTo>
                    <a:pt x="4747603" y="2641282"/>
                  </a:moveTo>
                  <a:lnTo>
                    <a:pt x="4610557" y="2460536"/>
                  </a:lnTo>
                  <a:lnTo>
                    <a:pt x="4601642" y="2448788"/>
                  </a:lnTo>
                  <a:lnTo>
                    <a:pt x="4592739" y="2437028"/>
                  </a:lnTo>
                  <a:lnTo>
                    <a:pt x="4330979" y="2091804"/>
                  </a:lnTo>
                  <a:lnTo>
                    <a:pt x="4090581" y="2437028"/>
                  </a:lnTo>
                  <a:lnTo>
                    <a:pt x="3835717" y="2080958"/>
                  </a:lnTo>
                  <a:lnTo>
                    <a:pt x="3618827" y="2448788"/>
                  </a:lnTo>
                  <a:lnTo>
                    <a:pt x="3322396" y="2115299"/>
                  </a:lnTo>
                  <a:lnTo>
                    <a:pt x="2949156" y="2731655"/>
                  </a:lnTo>
                  <a:lnTo>
                    <a:pt x="3128441" y="2840101"/>
                  </a:lnTo>
                  <a:lnTo>
                    <a:pt x="3136620" y="2840101"/>
                  </a:lnTo>
                  <a:lnTo>
                    <a:pt x="3355835" y="2479510"/>
                  </a:lnTo>
                  <a:lnTo>
                    <a:pt x="3654069" y="2814802"/>
                  </a:lnTo>
                  <a:lnTo>
                    <a:pt x="3852722" y="2479510"/>
                  </a:lnTo>
                  <a:lnTo>
                    <a:pt x="3853802" y="2477706"/>
                  </a:lnTo>
                  <a:lnTo>
                    <a:pt x="4093286" y="2812986"/>
                  </a:lnTo>
                  <a:lnTo>
                    <a:pt x="4326267" y="2477706"/>
                  </a:lnTo>
                  <a:lnTo>
                    <a:pt x="4338205" y="2460536"/>
                  </a:lnTo>
                  <a:lnTo>
                    <a:pt x="4574984" y="2772321"/>
                  </a:lnTo>
                  <a:lnTo>
                    <a:pt x="4747603" y="2641282"/>
                  </a:lnTo>
                  <a:close/>
                </a:path>
              </a:pathLst>
            </a:custGeom>
            <a:solidFill>
              <a:srgbClr val="2366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98577" y="1901404"/>
            <a:ext cx="8839199" cy="64865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2135455"/>
            <a:ext cx="6705600" cy="2173672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>
              <a:lnSpc>
                <a:spcPts val="8250"/>
              </a:lnSpc>
              <a:spcBef>
                <a:spcPts val="350"/>
              </a:spcBef>
              <a:tabLst>
                <a:tab pos="6030595" algn="l"/>
              </a:tabLst>
            </a:pPr>
            <a:r>
              <a:rPr sz="7000" spc="300" dirty="0">
                <a:solidFill>
                  <a:srgbClr val="FFFFFF"/>
                </a:solidFill>
              </a:rPr>
              <a:t>RESOURCES</a:t>
            </a:r>
            <a:r>
              <a:rPr lang="en-US" sz="7000" spc="300" dirty="0">
                <a:solidFill>
                  <a:srgbClr val="FFFFFF"/>
                </a:solidFill>
              </a:rPr>
              <a:t> </a:t>
            </a:r>
            <a:r>
              <a:rPr sz="7000" spc="-315" dirty="0">
                <a:solidFill>
                  <a:srgbClr val="FFFFFF"/>
                </a:solidFill>
              </a:rPr>
              <a:t>&amp; </a:t>
            </a:r>
            <a:r>
              <a:rPr sz="7000" spc="295" dirty="0">
                <a:solidFill>
                  <a:srgbClr val="FFFFFF"/>
                </a:solidFill>
              </a:rPr>
              <a:t>COLLECTIONS</a:t>
            </a:r>
            <a:endParaRPr sz="7000" dirty="0"/>
          </a:p>
        </p:txBody>
      </p:sp>
      <p:sp>
        <p:nvSpPr>
          <p:cNvPr id="4" name="object 4"/>
          <p:cNvSpPr txBox="1"/>
          <p:nvPr/>
        </p:nvSpPr>
        <p:spPr>
          <a:xfrm>
            <a:off x="1016000" y="4552269"/>
            <a:ext cx="6421755" cy="306895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354330">
              <a:lnSpc>
                <a:spcPts val="4500"/>
              </a:lnSpc>
              <a:spcBef>
                <a:spcPts val="300"/>
              </a:spcBef>
            </a:pPr>
            <a:r>
              <a:rPr sz="3800" spc="360" dirty="0">
                <a:solidFill>
                  <a:srgbClr val="F7CF2B"/>
                </a:solidFill>
                <a:latin typeface="Arial"/>
                <a:cs typeface="Arial"/>
              </a:rPr>
              <a:t>Connecting</a:t>
            </a:r>
            <a:r>
              <a:rPr sz="3800" spc="530" dirty="0">
                <a:solidFill>
                  <a:srgbClr val="F7CF2B"/>
                </a:solidFill>
                <a:latin typeface="Arial"/>
                <a:cs typeface="Arial"/>
              </a:rPr>
              <a:t> </a:t>
            </a:r>
            <a:r>
              <a:rPr sz="3800" spc="310" dirty="0">
                <a:solidFill>
                  <a:srgbClr val="F7CF2B"/>
                </a:solidFill>
                <a:latin typeface="Arial"/>
                <a:cs typeface="Arial"/>
              </a:rPr>
              <a:t>Learners</a:t>
            </a:r>
            <a:r>
              <a:rPr sz="3800" spc="535" dirty="0">
                <a:solidFill>
                  <a:srgbClr val="F7CF2B"/>
                </a:solidFill>
                <a:latin typeface="Arial"/>
                <a:cs typeface="Arial"/>
              </a:rPr>
              <a:t> </a:t>
            </a:r>
            <a:r>
              <a:rPr sz="3800" spc="290" dirty="0">
                <a:solidFill>
                  <a:srgbClr val="F7CF2B"/>
                </a:solidFill>
                <a:latin typeface="Arial"/>
                <a:cs typeface="Arial"/>
              </a:rPr>
              <a:t>to Resources</a:t>
            </a:r>
            <a:endParaRPr sz="380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  <a:spcBef>
                <a:spcPts val="2165"/>
              </a:spcBef>
            </a:pPr>
            <a:r>
              <a:rPr sz="2800" spc="120" dirty="0">
                <a:solidFill>
                  <a:srgbClr val="FFFFFF"/>
                </a:solidFill>
                <a:latin typeface="Arial"/>
                <a:cs typeface="Arial"/>
              </a:rPr>
              <a:t>Books,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70" dirty="0">
                <a:solidFill>
                  <a:srgbClr val="FFFFFF"/>
                </a:solidFill>
                <a:latin typeface="Arial"/>
                <a:cs typeface="Arial"/>
              </a:rPr>
              <a:t>journal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articles,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15" dirty="0">
                <a:solidFill>
                  <a:srgbClr val="FFFFFF"/>
                </a:solidFill>
                <a:latin typeface="Arial"/>
                <a:cs typeface="Arial"/>
              </a:rPr>
              <a:t>government </a:t>
            </a:r>
            <a:r>
              <a:rPr sz="2800" spc="200" dirty="0">
                <a:solidFill>
                  <a:srgbClr val="FFFFFF"/>
                </a:solidFill>
                <a:latin typeface="Arial"/>
                <a:cs typeface="Arial"/>
              </a:rPr>
              <a:t>documents,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35" dirty="0">
                <a:solidFill>
                  <a:srgbClr val="FFFFFF"/>
                </a:solidFill>
                <a:latin typeface="Arial"/>
                <a:cs typeface="Arial"/>
              </a:rPr>
              <a:t>maps,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5" dirty="0">
                <a:solidFill>
                  <a:srgbClr val="FFFFFF"/>
                </a:solidFill>
                <a:latin typeface="Arial"/>
                <a:cs typeface="Arial"/>
              </a:rPr>
              <a:t>media,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35" dirty="0">
                <a:solidFill>
                  <a:srgbClr val="FFFFFF"/>
                </a:solidFill>
                <a:latin typeface="Arial"/>
                <a:cs typeface="Arial"/>
              </a:rPr>
              <a:t>images, </a:t>
            </a:r>
            <a:r>
              <a:rPr sz="2800" spc="155" dirty="0">
                <a:solidFill>
                  <a:srgbClr val="FFFFFF"/>
                </a:solidFill>
                <a:latin typeface="Arial"/>
                <a:cs typeface="Arial"/>
              </a:rPr>
              <a:t>video,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5" dirty="0">
                <a:solidFill>
                  <a:srgbClr val="FFFFFF"/>
                </a:solidFill>
                <a:latin typeface="Arial"/>
                <a:cs typeface="Arial"/>
              </a:rPr>
              <a:t>movies,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5" dirty="0">
                <a:solidFill>
                  <a:srgbClr val="FFFFFF"/>
                </a:solidFill>
                <a:latin typeface="Arial"/>
                <a:cs typeface="Arial"/>
              </a:rPr>
              <a:t>documentaries,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10" dirty="0">
                <a:solidFill>
                  <a:srgbClr val="FFFFFF"/>
                </a:solidFill>
                <a:latin typeface="Arial"/>
                <a:cs typeface="Arial"/>
              </a:rPr>
              <a:t>etc.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8390" y="4040817"/>
            <a:ext cx="9248774" cy="52196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971458"/>
            <a:ext cx="8823960" cy="1505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825"/>
              </a:lnSpc>
              <a:spcBef>
                <a:spcPts val="100"/>
              </a:spcBef>
              <a:tabLst>
                <a:tab pos="4953635" algn="l"/>
              </a:tabLst>
            </a:pPr>
            <a:r>
              <a:rPr sz="4900" spc="204" dirty="0">
                <a:solidFill>
                  <a:srgbClr val="FFFFFF"/>
                </a:solidFill>
              </a:rPr>
              <a:t>INFORMATION</a:t>
            </a:r>
            <a:r>
              <a:rPr lang="en-US" sz="4900" spc="204" dirty="0">
                <a:solidFill>
                  <a:srgbClr val="FFFFFF"/>
                </a:solidFill>
              </a:rPr>
              <a:t> </a:t>
            </a:r>
            <a:r>
              <a:rPr sz="4900" spc="-50" dirty="0">
                <a:solidFill>
                  <a:srgbClr val="FFFFFF"/>
                </a:solidFill>
              </a:rPr>
              <a:t>&amp;</a:t>
            </a:r>
            <a:endParaRPr sz="4900" dirty="0"/>
          </a:p>
          <a:p>
            <a:pPr marL="12700">
              <a:lnSpc>
                <a:spcPts val="5825"/>
              </a:lnSpc>
              <a:tabLst>
                <a:tab pos="4665980" algn="l"/>
              </a:tabLst>
            </a:pPr>
            <a:r>
              <a:rPr sz="4900" spc="155" dirty="0">
                <a:solidFill>
                  <a:srgbClr val="FFFFFF"/>
                </a:solidFill>
              </a:rPr>
              <a:t>"REFERENCE"</a:t>
            </a:r>
            <a:r>
              <a:rPr lang="en-US" sz="4900" spc="155" dirty="0">
                <a:solidFill>
                  <a:srgbClr val="FFFFFF"/>
                </a:solidFill>
              </a:rPr>
              <a:t> </a:t>
            </a:r>
            <a:r>
              <a:rPr sz="4900" spc="210" dirty="0">
                <a:solidFill>
                  <a:srgbClr val="FFFFFF"/>
                </a:solidFill>
              </a:rPr>
              <a:t>ASSISTANCE</a:t>
            </a:r>
            <a:endParaRPr sz="4900" dirty="0"/>
          </a:p>
        </p:txBody>
      </p:sp>
      <p:sp>
        <p:nvSpPr>
          <p:cNvPr id="4" name="object 4"/>
          <p:cNvSpPr txBox="1"/>
          <p:nvPr/>
        </p:nvSpPr>
        <p:spPr>
          <a:xfrm>
            <a:off x="1016000" y="3042702"/>
            <a:ext cx="7058025" cy="36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295" dirty="0">
                <a:solidFill>
                  <a:srgbClr val="F7CF2B"/>
                </a:solidFill>
                <a:latin typeface="Arial"/>
                <a:cs typeface="Arial"/>
              </a:rPr>
              <a:t>Quick</a:t>
            </a:r>
            <a:r>
              <a:rPr sz="3800" spc="530" dirty="0">
                <a:solidFill>
                  <a:srgbClr val="F7CF2B"/>
                </a:solidFill>
                <a:latin typeface="Arial"/>
                <a:cs typeface="Arial"/>
              </a:rPr>
              <a:t> </a:t>
            </a:r>
            <a:r>
              <a:rPr sz="3800" spc="325" dirty="0">
                <a:solidFill>
                  <a:srgbClr val="F7CF2B"/>
                </a:solidFill>
                <a:latin typeface="Arial"/>
                <a:cs typeface="Arial"/>
              </a:rPr>
              <a:t>Library</a:t>
            </a:r>
            <a:r>
              <a:rPr sz="3800" spc="530" dirty="0">
                <a:solidFill>
                  <a:srgbClr val="F7CF2B"/>
                </a:solidFill>
                <a:latin typeface="Arial"/>
                <a:cs typeface="Arial"/>
              </a:rPr>
              <a:t> </a:t>
            </a:r>
            <a:r>
              <a:rPr sz="3800" spc="340" dirty="0">
                <a:solidFill>
                  <a:srgbClr val="F7CF2B"/>
                </a:solidFill>
                <a:latin typeface="Arial"/>
                <a:cs typeface="Arial"/>
              </a:rPr>
              <a:t>Help</a:t>
            </a:r>
            <a:endParaRPr sz="380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  <a:spcBef>
                <a:spcPts val="2705"/>
              </a:spcBef>
            </a:pPr>
            <a:r>
              <a:rPr sz="2800" spc="140" dirty="0">
                <a:solidFill>
                  <a:srgbClr val="FFFFFF"/>
                </a:solidFill>
                <a:latin typeface="Arial"/>
                <a:cs typeface="Arial"/>
              </a:rPr>
              <a:t>Librarians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14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70" dirty="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10" dirty="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70" dirty="0">
                <a:solidFill>
                  <a:srgbClr val="FFFFFF"/>
                </a:solidFill>
                <a:latin typeface="Arial"/>
                <a:cs typeface="Arial"/>
              </a:rPr>
              <a:t>library </a:t>
            </a: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visitors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5" dirty="0">
                <a:solidFill>
                  <a:srgbClr val="FFFFFF"/>
                </a:solidFill>
                <a:latin typeface="Arial"/>
                <a:cs typeface="Arial"/>
              </a:rPr>
              <a:t>understand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75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5" dirty="0">
                <a:solidFill>
                  <a:srgbClr val="FFFFFF"/>
                </a:solidFill>
                <a:latin typeface="Arial"/>
                <a:cs typeface="Arial"/>
              </a:rPr>
              <a:t>information </a:t>
            </a: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need,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find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75" dirty="0">
                <a:solidFill>
                  <a:srgbClr val="FFFFFF"/>
                </a:solidFill>
                <a:latin typeface="Arial"/>
                <a:cs typeface="Arial"/>
              </a:rPr>
              <a:t>materials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0" dirty="0">
                <a:solidFill>
                  <a:srgbClr val="FFFFFF"/>
                </a:solidFill>
                <a:latin typeface="Arial"/>
                <a:cs typeface="Arial"/>
              </a:rPr>
              <a:t>information,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800" spc="180" dirty="0">
                <a:solidFill>
                  <a:srgbClr val="FFFFFF"/>
                </a:solidFill>
                <a:latin typeface="Arial"/>
                <a:cs typeface="Arial"/>
              </a:rPr>
              <a:t>teach</a:t>
            </a:r>
            <a:r>
              <a:rPr sz="28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35" dirty="0">
                <a:solidFill>
                  <a:srgbClr val="FFFFFF"/>
                </a:solidFill>
                <a:latin typeface="Arial"/>
                <a:cs typeface="Arial"/>
              </a:rPr>
              <a:t>users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20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45" dirty="0">
                <a:solidFill>
                  <a:srgbClr val="FFFFFF"/>
                </a:solidFill>
                <a:latin typeface="Arial"/>
                <a:cs typeface="Arial"/>
              </a:rPr>
              <a:t>access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70" dirty="0">
                <a:solidFill>
                  <a:srgbClr val="FFFFFF"/>
                </a:solidFill>
                <a:latin typeface="Arial"/>
                <a:cs typeface="Arial"/>
              </a:rPr>
              <a:t>library </a:t>
            </a:r>
            <a:r>
              <a:rPr sz="2800" spc="195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2800" spc="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65" dirty="0">
                <a:solidFill>
                  <a:srgbClr val="FFFFFF"/>
                </a:solidFill>
                <a:latin typeface="Arial"/>
                <a:cs typeface="Arial"/>
              </a:rPr>
              <a:t>themselves.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034" y="2701303"/>
            <a:ext cx="9944099" cy="56102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92380" y="1837101"/>
            <a:ext cx="5866765" cy="2173672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>
              <a:lnSpc>
                <a:spcPts val="8250"/>
              </a:lnSpc>
              <a:spcBef>
                <a:spcPts val="350"/>
              </a:spcBef>
              <a:tabLst>
                <a:tab pos="5220970" algn="l"/>
              </a:tabLst>
            </a:pPr>
            <a:r>
              <a:rPr sz="7000" spc="290" dirty="0">
                <a:solidFill>
                  <a:srgbClr val="FFFFFF"/>
                </a:solidFill>
              </a:rPr>
              <a:t>TEACHING</a:t>
            </a:r>
            <a:r>
              <a:rPr lang="en-US" sz="7000" spc="290" dirty="0">
                <a:solidFill>
                  <a:srgbClr val="FFFFFF"/>
                </a:solidFill>
              </a:rPr>
              <a:t> </a:t>
            </a:r>
            <a:r>
              <a:rPr sz="7000" spc="-315" dirty="0">
                <a:solidFill>
                  <a:srgbClr val="FFFFFF"/>
                </a:solidFill>
              </a:rPr>
              <a:t>&amp; </a:t>
            </a:r>
            <a:r>
              <a:rPr sz="7000" spc="300" dirty="0">
                <a:solidFill>
                  <a:srgbClr val="FFFFFF"/>
                </a:solidFill>
              </a:rPr>
              <a:t>LEARNING</a:t>
            </a:r>
            <a:endParaRPr sz="7000" dirty="0"/>
          </a:p>
        </p:txBody>
      </p:sp>
      <p:sp>
        <p:nvSpPr>
          <p:cNvPr id="4" name="object 4"/>
          <p:cNvSpPr txBox="1"/>
          <p:nvPr/>
        </p:nvSpPr>
        <p:spPr>
          <a:xfrm>
            <a:off x="10892380" y="4253914"/>
            <a:ext cx="6443345" cy="413575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1221740">
              <a:lnSpc>
                <a:spcPts val="4500"/>
              </a:lnSpc>
              <a:spcBef>
                <a:spcPts val="300"/>
              </a:spcBef>
            </a:pPr>
            <a:r>
              <a:rPr sz="3800" spc="340" dirty="0">
                <a:solidFill>
                  <a:srgbClr val="F7CF2B"/>
                </a:solidFill>
                <a:latin typeface="Arial"/>
                <a:cs typeface="Arial"/>
              </a:rPr>
              <a:t>Information,</a:t>
            </a:r>
            <a:r>
              <a:rPr sz="3800" spc="525" dirty="0">
                <a:solidFill>
                  <a:srgbClr val="F7CF2B"/>
                </a:solidFill>
                <a:latin typeface="Arial"/>
                <a:cs typeface="Arial"/>
              </a:rPr>
              <a:t> </a:t>
            </a:r>
            <a:r>
              <a:rPr sz="3800" spc="265" dirty="0">
                <a:solidFill>
                  <a:srgbClr val="F7CF2B"/>
                </a:solidFill>
                <a:latin typeface="Arial"/>
                <a:cs typeface="Arial"/>
              </a:rPr>
              <a:t>Tech,</a:t>
            </a:r>
            <a:r>
              <a:rPr sz="3800" spc="530" dirty="0">
                <a:solidFill>
                  <a:srgbClr val="F7CF2B"/>
                </a:solidFill>
                <a:latin typeface="Arial"/>
                <a:cs typeface="Arial"/>
              </a:rPr>
              <a:t> </a:t>
            </a:r>
            <a:r>
              <a:rPr sz="3800" spc="-50" dirty="0">
                <a:solidFill>
                  <a:srgbClr val="F7CF2B"/>
                </a:solidFill>
                <a:latin typeface="Arial"/>
                <a:cs typeface="Arial"/>
              </a:rPr>
              <a:t>&amp; </a:t>
            </a:r>
            <a:r>
              <a:rPr sz="3800" spc="320" dirty="0">
                <a:solidFill>
                  <a:srgbClr val="F7CF2B"/>
                </a:solidFill>
                <a:latin typeface="Arial"/>
                <a:cs typeface="Arial"/>
              </a:rPr>
              <a:t>Media</a:t>
            </a:r>
            <a:r>
              <a:rPr sz="3800" spc="535" dirty="0">
                <a:solidFill>
                  <a:srgbClr val="F7CF2B"/>
                </a:solidFill>
                <a:latin typeface="Arial"/>
                <a:cs typeface="Arial"/>
              </a:rPr>
              <a:t> </a:t>
            </a:r>
            <a:r>
              <a:rPr sz="3800" spc="340" dirty="0">
                <a:solidFill>
                  <a:srgbClr val="F7CF2B"/>
                </a:solidFill>
                <a:latin typeface="Arial"/>
                <a:cs typeface="Arial"/>
              </a:rPr>
              <a:t>Literacy</a:t>
            </a:r>
            <a:endParaRPr sz="380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  <a:spcBef>
                <a:spcPts val="2165"/>
              </a:spcBef>
            </a:pPr>
            <a:r>
              <a:rPr sz="2800" spc="140" dirty="0">
                <a:solidFill>
                  <a:srgbClr val="FFFFFF"/>
                </a:solidFill>
                <a:latin typeface="Arial"/>
                <a:cs typeface="Arial"/>
              </a:rPr>
              <a:t>Librarians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15" dirty="0">
                <a:solidFill>
                  <a:srgbClr val="FFFFFF"/>
                </a:solidFill>
                <a:latin typeface="Arial"/>
                <a:cs typeface="Arial"/>
              </a:rPr>
              <a:t>often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4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65" dirty="0">
                <a:solidFill>
                  <a:srgbClr val="FFFFFF"/>
                </a:solidFill>
                <a:latin typeface="Arial"/>
                <a:cs typeface="Arial"/>
              </a:rPr>
              <a:t>classrooms </a:t>
            </a:r>
            <a:r>
              <a:rPr sz="2800" spc="315" dirty="0">
                <a:solidFill>
                  <a:srgbClr val="FFFFFF"/>
                </a:solidFill>
                <a:latin typeface="Arial"/>
                <a:cs typeface="Arial"/>
              </a:rPr>
              <a:t>and/or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15" dirty="0">
                <a:solidFill>
                  <a:srgbClr val="FFFFFF"/>
                </a:solidFill>
                <a:latin typeface="Arial"/>
                <a:cs typeface="Arial"/>
              </a:rPr>
              <a:t>hold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instruction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25" dirty="0">
                <a:solidFill>
                  <a:srgbClr val="FFFFFF"/>
                </a:solidFill>
                <a:latin typeface="Arial"/>
                <a:cs typeface="Arial"/>
              </a:rPr>
              <a:t>sessions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20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800" spc="285" dirty="0">
                <a:solidFill>
                  <a:srgbClr val="FFFFFF"/>
                </a:solidFill>
                <a:latin typeface="Arial"/>
                <a:cs typeface="Arial"/>
              </a:rPr>
              <a:t>basic/in-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depth</a:t>
            </a:r>
            <a:r>
              <a:rPr sz="2800" spc="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5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2800" spc="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5" dirty="0">
                <a:solidFill>
                  <a:srgbClr val="FFFFFF"/>
                </a:solidFill>
                <a:latin typeface="Arial"/>
                <a:cs typeface="Arial"/>
              </a:rPr>
              <a:t>literacy </a:t>
            </a:r>
            <a:r>
              <a:rPr sz="2800" spc="155" dirty="0">
                <a:solidFill>
                  <a:srgbClr val="FFFFFF"/>
                </a:solidFill>
                <a:latin typeface="Arial"/>
                <a:cs typeface="Arial"/>
              </a:rPr>
              <a:t>skills</a:t>
            </a:r>
            <a:r>
              <a:rPr sz="28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many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5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5" dirty="0">
                <a:solidFill>
                  <a:srgbClr val="FFFFFF"/>
                </a:solidFill>
                <a:latin typeface="Arial"/>
                <a:cs typeface="Arial"/>
              </a:rPr>
              <a:t>resource- </a:t>
            </a:r>
            <a:r>
              <a:rPr sz="2800" spc="200" dirty="0">
                <a:solidFill>
                  <a:srgbClr val="FFFFFF"/>
                </a:solidFill>
                <a:latin typeface="Arial"/>
                <a:cs typeface="Arial"/>
              </a:rPr>
              <a:t>centric</a:t>
            </a:r>
            <a:r>
              <a:rPr sz="28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5" dirty="0">
                <a:solidFill>
                  <a:srgbClr val="FFFFFF"/>
                </a:solidFill>
                <a:latin typeface="Arial"/>
                <a:cs typeface="Arial"/>
              </a:rPr>
              <a:t>instruction.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96839" y="1576787"/>
            <a:ext cx="6789912" cy="66935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2048271"/>
            <a:ext cx="6737350" cy="28597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359"/>
              </a:lnSpc>
              <a:spcBef>
                <a:spcPts val="100"/>
              </a:spcBef>
            </a:pPr>
            <a:r>
              <a:rPr sz="6200" spc="275" dirty="0">
                <a:solidFill>
                  <a:srgbClr val="FFFFFF"/>
                </a:solidFill>
              </a:rPr>
              <a:t>COMMUNITY</a:t>
            </a:r>
            <a:endParaRPr sz="6200" dirty="0"/>
          </a:p>
          <a:p>
            <a:pPr marL="12700" marR="5080">
              <a:lnSpc>
                <a:spcPts val="7280"/>
              </a:lnSpc>
              <a:spcBef>
                <a:spcPts val="170"/>
              </a:spcBef>
              <a:tabLst>
                <a:tab pos="6163310" algn="l"/>
              </a:tabLst>
            </a:pPr>
            <a:r>
              <a:rPr sz="6200" spc="300" dirty="0">
                <a:solidFill>
                  <a:srgbClr val="FFFFFF"/>
                </a:solidFill>
              </a:rPr>
              <a:t>ENGAGEMENT</a:t>
            </a:r>
            <a:r>
              <a:rPr lang="en-US" sz="6200" spc="300" dirty="0">
                <a:solidFill>
                  <a:srgbClr val="FFFFFF"/>
                </a:solidFill>
              </a:rPr>
              <a:t> </a:t>
            </a:r>
            <a:r>
              <a:rPr sz="6200" spc="-270" dirty="0">
                <a:solidFill>
                  <a:srgbClr val="FFFFFF"/>
                </a:solidFill>
              </a:rPr>
              <a:t>&amp; </a:t>
            </a:r>
            <a:r>
              <a:rPr sz="6200" spc="265" dirty="0">
                <a:solidFill>
                  <a:srgbClr val="FFFFFF"/>
                </a:solidFill>
              </a:rPr>
              <a:t>PROGRAMMING</a:t>
            </a:r>
            <a:endParaRPr sz="6200" dirty="0"/>
          </a:p>
        </p:txBody>
      </p:sp>
      <p:sp>
        <p:nvSpPr>
          <p:cNvPr id="4" name="object 4"/>
          <p:cNvSpPr txBox="1"/>
          <p:nvPr/>
        </p:nvSpPr>
        <p:spPr>
          <a:xfrm>
            <a:off x="1016000" y="5143486"/>
            <a:ext cx="6563995" cy="303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385" dirty="0">
                <a:solidFill>
                  <a:srgbClr val="F7CF2B"/>
                </a:solidFill>
                <a:latin typeface="Arial"/>
                <a:cs typeface="Arial"/>
              </a:rPr>
              <a:t>Lifelong</a:t>
            </a:r>
            <a:r>
              <a:rPr sz="3800" spc="530" dirty="0">
                <a:solidFill>
                  <a:srgbClr val="F7CF2B"/>
                </a:solidFill>
                <a:latin typeface="Arial"/>
                <a:cs typeface="Arial"/>
              </a:rPr>
              <a:t> </a:t>
            </a:r>
            <a:r>
              <a:rPr sz="3800" spc="320" dirty="0">
                <a:solidFill>
                  <a:srgbClr val="F7CF2B"/>
                </a:solidFill>
                <a:latin typeface="Arial"/>
                <a:cs typeface="Arial"/>
              </a:rPr>
              <a:t>Learning</a:t>
            </a:r>
            <a:endParaRPr sz="380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  <a:spcBef>
                <a:spcPts val="2305"/>
              </a:spcBef>
            </a:pPr>
            <a:r>
              <a:rPr sz="2800" spc="140" dirty="0">
                <a:solidFill>
                  <a:srgbClr val="FFFFFF"/>
                </a:solidFill>
                <a:latin typeface="Arial"/>
                <a:cs typeface="Arial"/>
              </a:rPr>
              <a:t>Librarians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65" dirty="0">
                <a:solidFill>
                  <a:srgbClr val="FFFFFF"/>
                </a:solidFill>
                <a:latin typeface="Arial"/>
                <a:cs typeface="Arial"/>
              </a:rPr>
              <a:t>Library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20" dirty="0">
                <a:solidFill>
                  <a:srgbClr val="FFFFFF"/>
                </a:solidFill>
                <a:latin typeface="Arial"/>
                <a:cs typeface="Arial"/>
              </a:rPr>
              <a:t>develop </a:t>
            </a:r>
            <a:r>
              <a:rPr sz="2800" spc="200" dirty="0">
                <a:solidFill>
                  <a:srgbClr val="FFFFFF"/>
                </a:solidFill>
                <a:latin typeface="Arial"/>
                <a:cs typeface="Arial"/>
              </a:rPr>
              <a:t>programs</a:t>
            </a:r>
            <a:r>
              <a:rPr sz="28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70" dirty="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sz="28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4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community </a:t>
            </a:r>
            <a:r>
              <a:rPr sz="2800" spc="160" dirty="0">
                <a:solidFill>
                  <a:srgbClr val="FFFFFF"/>
                </a:solidFill>
                <a:latin typeface="Arial"/>
                <a:cs typeface="Arial"/>
              </a:rPr>
              <a:t>interest,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40" dirty="0">
                <a:solidFill>
                  <a:srgbClr val="FFFFFF"/>
                </a:solidFill>
                <a:latin typeface="Arial"/>
                <a:cs typeface="Arial"/>
              </a:rPr>
              <a:t>needs,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trends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45" dirty="0">
                <a:solidFill>
                  <a:srgbClr val="FFFFFF"/>
                </a:solidFill>
                <a:latin typeface="Arial"/>
                <a:cs typeface="Arial"/>
              </a:rPr>
              <a:t>learn </a:t>
            </a:r>
            <a:r>
              <a:rPr sz="2800" spc="215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28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0" dirty="0">
                <a:solidFill>
                  <a:srgbClr val="FFFFFF"/>
                </a:solidFill>
                <a:latin typeface="Arial"/>
                <a:cs typeface="Arial"/>
              </a:rPr>
              <a:t>things</a:t>
            </a:r>
            <a:r>
              <a:rPr sz="28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15" dirty="0">
                <a:solidFill>
                  <a:srgbClr val="FFFFFF"/>
                </a:solidFill>
                <a:latin typeface="Arial"/>
                <a:cs typeface="Arial"/>
              </a:rPr>
              <a:t>connect</a:t>
            </a:r>
            <a:r>
              <a:rPr sz="28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1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8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25" dirty="0">
                <a:solidFill>
                  <a:srgbClr val="FFFFFF"/>
                </a:solidFill>
                <a:latin typeface="Arial"/>
                <a:cs typeface="Arial"/>
              </a:rPr>
              <a:t>others.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3161077"/>
            <a:ext cx="661924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spc="300" dirty="0">
                <a:solidFill>
                  <a:srgbClr val="FFFFFF"/>
                </a:solidFill>
              </a:rPr>
              <a:t>TECHNOLOGY</a:t>
            </a:r>
            <a:endParaRPr sz="7000"/>
          </a:p>
        </p:txBody>
      </p:sp>
      <p:sp>
        <p:nvSpPr>
          <p:cNvPr id="3" name="object 3"/>
          <p:cNvSpPr txBox="1"/>
          <p:nvPr/>
        </p:nvSpPr>
        <p:spPr>
          <a:xfrm>
            <a:off x="1016000" y="4530142"/>
            <a:ext cx="6439535" cy="253555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1105535">
              <a:lnSpc>
                <a:spcPts val="4500"/>
              </a:lnSpc>
              <a:spcBef>
                <a:spcPts val="300"/>
              </a:spcBef>
            </a:pPr>
            <a:r>
              <a:rPr sz="3800" spc="385" dirty="0">
                <a:solidFill>
                  <a:srgbClr val="F7CF2B"/>
                </a:solidFill>
                <a:latin typeface="Arial"/>
                <a:cs typeface="Arial"/>
              </a:rPr>
              <a:t>Computer</a:t>
            </a:r>
            <a:r>
              <a:rPr sz="3800" spc="530" dirty="0">
                <a:solidFill>
                  <a:srgbClr val="F7CF2B"/>
                </a:solidFill>
                <a:latin typeface="Arial"/>
                <a:cs typeface="Arial"/>
              </a:rPr>
              <a:t> </a:t>
            </a:r>
            <a:r>
              <a:rPr sz="3800" spc="350" dirty="0">
                <a:solidFill>
                  <a:srgbClr val="F7CF2B"/>
                </a:solidFill>
                <a:latin typeface="Arial"/>
                <a:cs typeface="Arial"/>
              </a:rPr>
              <a:t>Literacy</a:t>
            </a:r>
            <a:r>
              <a:rPr sz="3800" spc="530" dirty="0">
                <a:solidFill>
                  <a:srgbClr val="F7CF2B"/>
                </a:solidFill>
                <a:latin typeface="Arial"/>
                <a:cs typeface="Arial"/>
              </a:rPr>
              <a:t> </a:t>
            </a:r>
            <a:r>
              <a:rPr sz="3800" spc="-50" dirty="0">
                <a:solidFill>
                  <a:srgbClr val="F7CF2B"/>
                </a:solidFill>
                <a:latin typeface="Arial"/>
                <a:cs typeface="Arial"/>
              </a:rPr>
              <a:t>&amp; </a:t>
            </a:r>
            <a:r>
              <a:rPr sz="3800" spc="380" dirty="0">
                <a:solidFill>
                  <a:srgbClr val="F7CF2B"/>
                </a:solidFill>
                <a:latin typeface="Arial"/>
                <a:cs typeface="Arial"/>
              </a:rPr>
              <a:t>Equipment</a:t>
            </a:r>
            <a:r>
              <a:rPr sz="3800" spc="520" dirty="0">
                <a:solidFill>
                  <a:srgbClr val="F7CF2B"/>
                </a:solidFill>
                <a:latin typeface="Arial"/>
                <a:cs typeface="Arial"/>
              </a:rPr>
              <a:t> </a:t>
            </a:r>
            <a:r>
              <a:rPr sz="3800" spc="360" dirty="0">
                <a:solidFill>
                  <a:srgbClr val="F7CF2B"/>
                </a:solidFill>
                <a:latin typeface="Arial"/>
                <a:cs typeface="Arial"/>
              </a:rPr>
              <a:t>Lending</a:t>
            </a:r>
            <a:endParaRPr sz="380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  <a:spcBef>
                <a:spcPts val="2165"/>
              </a:spcBef>
            </a:pP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Libraries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04" dirty="0">
                <a:solidFill>
                  <a:srgbClr val="FFFFFF"/>
                </a:solidFill>
                <a:latin typeface="Arial"/>
                <a:cs typeface="Arial"/>
              </a:rPr>
              <a:t>offer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45" dirty="0">
                <a:solidFill>
                  <a:srgbClr val="FFFFFF"/>
                </a:solidFill>
                <a:latin typeface="Arial"/>
                <a:cs typeface="Arial"/>
              </a:rPr>
              <a:t>access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15" dirty="0">
                <a:solidFill>
                  <a:srgbClr val="FFFFFF"/>
                </a:solidFill>
                <a:latin typeface="Arial"/>
                <a:cs typeface="Arial"/>
              </a:rPr>
              <a:t>computers </a:t>
            </a: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5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04" dirty="0">
                <a:solidFill>
                  <a:srgbClr val="FFFFFF"/>
                </a:solidFill>
                <a:latin typeface="Arial"/>
                <a:cs typeface="Arial"/>
              </a:rPr>
              <a:t>tech</a:t>
            </a:r>
            <a:r>
              <a:rPr sz="28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35" dirty="0">
                <a:solidFill>
                  <a:srgbClr val="FFFFFF"/>
                </a:solidFill>
                <a:latin typeface="Arial"/>
                <a:cs typeface="Arial"/>
              </a:rPr>
              <a:t>resources.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1944" y="1998845"/>
            <a:ext cx="8982074" cy="62864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Library</a:t>
            </a:r>
            <a:r>
              <a:rPr spc="1050" dirty="0"/>
              <a:t> </a:t>
            </a:r>
            <a:r>
              <a:rPr spc="-10" dirty="0"/>
              <a:t>Criticism</a:t>
            </a:r>
          </a:p>
        </p:txBody>
      </p:sp>
      <p:sp>
        <p:nvSpPr>
          <p:cNvPr id="3" name="object 3"/>
          <p:cNvSpPr/>
          <p:nvPr/>
        </p:nvSpPr>
        <p:spPr>
          <a:xfrm>
            <a:off x="17867450" y="1015892"/>
            <a:ext cx="421005" cy="758825"/>
          </a:xfrm>
          <a:custGeom>
            <a:avLst/>
            <a:gdLst/>
            <a:ahLst/>
            <a:cxnLst/>
            <a:rect l="l" t="t" r="r" b="b"/>
            <a:pathLst>
              <a:path w="421005" h="758825">
                <a:moveTo>
                  <a:pt x="378892" y="758348"/>
                </a:moveTo>
                <a:lnTo>
                  <a:pt x="331490" y="755385"/>
                </a:lnTo>
                <a:lnTo>
                  <a:pt x="285810" y="746736"/>
                </a:lnTo>
                <a:lnTo>
                  <a:pt x="242212" y="732759"/>
                </a:lnTo>
                <a:lnTo>
                  <a:pt x="201056" y="713813"/>
                </a:lnTo>
                <a:lnTo>
                  <a:pt x="162702" y="690256"/>
                </a:lnTo>
                <a:lnTo>
                  <a:pt x="127511" y="662449"/>
                </a:lnTo>
                <a:lnTo>
                  <a:pt x="95844" y="630748"/>
                </a:lnTo>
                <a:lnTo>
                  <a:pt x="68059" y="595514"/>
                </a:lnTo>
                <a:lnTo>
                  <a:pt x="44519" y="557105"/>
                </a:lnTo>
                <a:lnTo>
                  <a:pt x="25582" y="515879"/>
                </a:lnTo>
                <a:lnTo>
                  <a:pt x="11610" y="472196"/>
                </a:lnTo>
                <a:lnTo>
                  <a:pt x="2962" y="426414"/>
                </a:lnTo>
                <a:lnTo>
                  <a:pt x="0" y="378892"/>
                </a:lnTo>
                <a:lnTo>
                  <a:pt x="2962" y="331490"/>
                </a:lnTo>
                <a:lnTo>
                  <a:pt x="11610" y="285810"/>
                </a:lnTo>
                <a:lnTo>
                  <a:pt x="25582" y="242212"/>
                </a:lnTo>
                <a:lnTo>
                  <a:pt x="44519" y="201056"/>
                </a:lnTo>
                <a:lnTo>
                  <a:pt x="68059" y="162702"/>
                </a:lnTo>
                <a:lnTo>
                  <a:pt x="95844" y="127511"/>
                </a:lnTo>
                <a:lnTo>
                  <a:pt x="127511" y="95844"/>
                </a:lnTo>
                <a:lnTo>
                  <a:pt x="162702" y="68059"/>
                </a:lnTo>
                <a:lnTo>
                  <a:pt x="201056" y="44519"/>
                </a:lnTo>
                <a:lnTo>
                  <a:pt x="242212" y="25582"/>
                </a:lnTo>
                <a:lnTo>
                  <a:pt x="285810" y="11610"/>
                </a:lnTo>
                <a:lnTo>
                  <a:pt x="331490" y="2962"/>
                </a:lnTo>
                <a:lnTo>
                  <a:pt x="378892" y="0"/>
                </a:lnTo>
                <a:lnTo>
                  <a:pt x="420549" y="2597"/>
                </a:lnTo>
                <a:lnTo>
                  <a:pt x="420549" y="208616"/>
                </a:lnTo>
                <a:lnTo>
                  <a:pt x="378892" y="208616"/>
                </a:lnTo>
                <a:lnTo>
                  <a:pt x="333781" y="214729"/>
                </a:lnTo>
                <a:lnTo>
                  <a:pt x="293149" y="231962"/>
                </a:lnTo>
                <a:lnTo>
                  <a:pt x="258656" y="258656"/>
                </a:lnTo>
                <a:lnTo>
                  <a:pt x="231963" y="293148"/>
                </a:lnTo>
                <a:lnTo>
                  <a:pt x="214730" y="333780"/>
                </a:lnTo>
                <a:lnTo>
                  <a:pt x="208616" y="378892"/>
                </a:lnTo>
                <a:lnTo>
                  <a:pt x="214730" y="424003"/>
                </a:lnTo>
                <a:lnTo>
                  <a:pt x="231963" y="464635"/>
                </a:lnTo>
                <a:lnTo>
                  <a:pt x="258656" y="499128"/>
                </a:lnTo>
                <a:lnTo>
                  <a:pt x="293149" y="525821"/>
                </a:lnTo>
                <a:lnTo>
                  <a:pt x="333781" y="543054"/>
                </a:lnTo>
                <a:lnTo>
                  <a:pt x="378892" y="549168"/>
                </a:lnTo>
                <a:lnTo>
                  <a:pt x="420549" y="549168"/>
                </a:lnTo>
                <a:lnTo>
                  <a:pt x="420549" y="755751"/>
                </a:lnTo>
                <a:lnTo>
                  <a:pt x="378892" y="758348"/>
                </a:lnTo>
                <a:close/>
              </a:path>
              <a:path w="421005" h="758825">
                <a:moveTo>
                  <a:pt x="420549" y="214237"/>
                </a:moveTo>
                <a:lnTo>
                  <a:pt x="378892" y="208616"/>
                </a:lnTo>
                <a:lnTo>
                  <a:pt x="420549" y="208616"/>
                </a:lnTo>
                <a:lnTo>
                  <a:pt x="420549" y="214237"/>
                </a:lnTo>
                <a:close/>
              </a:path>
              <a:path w="421005" h="758825">
                <a:moveTo>
                  <a:pt x="420549" y="549168"/>
                </a:moveTo>
                <a:lnTo>
                  <a:pt x="378892" y="549168"/>
                </a:lnTo>
                <a:lnTo>
                  <a:pt x="420549" y="543523"/>
                </a:lnTo>
                <a:lnTo>
                  <a:pt x="420549" y="549168"/>
                </a:lnTo>
                <a:close/>
              </a:path>
            </a:pathLst>
          </a:custGeom>
          <a:solidFill>
            <a:srgbClr val="2366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16007" y="4208178"/>
            <a:ext cx="848994" cy="735330"/>
          </a:xfrm>
          <a:custGeom>
            <a:avLst/>
            <a:gdLst/>
            <a:ahLst/>
            <a:cxnLst/>
            <a:rect l="l" t="t" r="r" b="b"/>
            <a:pathLst>
              <a:path w="848994" h="735329">
                <a:moveTo>
                  <a:pt x="0" y="0"/>
                </a:moveTo>
                <a:lnTo>
                  <a:pt x="848567" y="0"/>
                </a:lnTo>
                <a:lnTo>
                  <a:pt x="424283" y="7348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979896" y="0"/>
            <a:ext cx="4747895" cy="3827145"/>
            <a:chOff x="12979896" y="0"/>
            <a:chExt cx="4747895" cy="3827145"/>
          </a:xfrm>
        </p:grpSpPr>
        <p:sp>
          <p:nvSpPr>
            <p:cNvPr id="6" name="object 6"/>
            <p:cNvSpPr/>
            <p:nvPr/>
          </p:nvSpPr>
          <p:spPr>
            <a:xfrm>
              <a:off x="14878261" y="1245406"/>
              <a:ext cx="2059305" cy="2059305"/>
            </a:xfrm>
            <a:custGeom>
              <a:avLst/>
              <a:gdLst/>
              <a:ahLst/>
              <a:cxnLst/>
              <a:rect l="l" t="t" r="r" b="b"/>
              <a:pathLst>
                <a:path w="2059305" h="2059304">
                  <a:moveTo>
                    <a:pt x="1029640" y="2059281"/>
                  </a:moveTo>
                  <a:lnTo>
                    <a:pt x="981170" y="2058160"/>
                  </a:lnTo>
                  <a:lnTo>
                    <a:pt x="933277" y="2054831"/>
                  </a:lnTo>
                  <a:lnTo>
                    <a:pt x="886010" y="2049343"/>
                  </a:lnTo>
                  <a:lnTo>
                    <a:pt x="839419" y="2041745"/>
                  </a:lnTo>
                  <a:lnTo>
                    <a:pt x="793553" y="2032087"/>
                  </a:lnTo>
                  <a:lnTo>
                    <a:pt x="748461" y="2020419"/>
                  </a:lnTo>
                  <a:lnTo>
                    <a:pt x="704194" y="2006789"/>
                  </a:lnTo>
                  <a:lnTo>
                    <a:pt x="660800" y="1991247"/>
                  </a:lnTo>
                  <a:lnTo>
                    <a:pt x="618329" y="1973844"/>
                  </a:lnTo>
                  <a:lnTo>
                    <a:pt x="576830" y="1954627"/>
                  </a:lnTo>
                  <a:lnTo>
                    <a:pt x="536353" y="1933647"/>
                  </a:lnTo>
                  <a:lnTo>
                    <a:pt x="496947" y="1910952"/>
                  </a:lnTo>
                  <a:lnTo>
                    <a:pt x="458662" y="1886594"/>
                  </a:lnTo>
                  <a:lnTo>
                    <a:pt x="421548" y="1860620"/>
                  </a:lnTo>
                  <a:lnTo>
                    <a:pt x="385652" y="1833080"/>
                  </a:lnTo>
                  <a:lnTo>
                    <a:pt x="351026" y="1804024"/>
                  </a:lnTo>
                  <a:lnTo>
                    <a:pt x="317718" y="1773502"/>
                  </a:lnTo>
                  <a:lnTo>
                    <a:pt x="285778" y="1741562"/>
                  </a:lnTo>
                  <a:lnTo>
                    <a:pt x="255256" y="1708254"/>
                  </a:lnTo>
                  <a:lnTo>
                    <a:pt x="226200" y="1673628"/>
                  </a:lnTo>
                  <a:lnTo>
                    <a:pt x="198660" y="1637732"/>
                  </a:lnTo>
                  <a:lnTo>
                    <a:pt x="172686" y="1600618"/>
                  </a:lnTo>
                  <a:lnTo>
                    <a:pt x="148327" y="1562333"/>
                  </a:lnTo>
                  <a:lnTo>
                    <a:pt x="125633" y="1522927"/>
                  </a:lnTo>
                  <a:lnTo>
                    <a:pt x="104653" y="1482450"/>
                  </a:lnTo>
                  <a:lnTo>
                    <a:pt x="85436" y="1440951"/>
                  </a:lnTo>
                  <a:lnTo>
                    <a:pt x="68032" y="1398480"/>
                  </a:lnTo>
                  <a:lnTo>
                    <a:pt x="52491" y="1355086"/>
                  </a:lnTo>
                  <a:lnTo>
                    <a:pt x="38861" y="1310819"/>
                  </a:lnTo>
                  <a:lnTo>
                    <a:pt x="27193" y="1265727"/>
                  </a:lnTo>
                  <a:lnTo>
                    <a:pt x="17535" y="1219861"/>
                  </a:lnTo>
                  <a:lnTo>
                    <a:pt x="9937" y="1173270"/>
                  </a:lnTo>
                  <a:lnTo>
                    <a:pt x="4449" y="1126003"/>
                  </a:lnTo>
                  <a:lnTo>
                    <a:pt x="1120" y="1078110"/>
                  </a:lnTo>
                  <a:lnTo>
                    <a:pt x="0" y="1029656"/>
                  </a:lnTo>
                  <a:lnTo>
                    <a:pt x="1120" y="981170"/>
                  </a:lnTo>
                  <a:lnTo>
                    <a:pt x="4449" y="933277"/>
                  </a:lnTo>
                  <a:lnTo>
                    <a:pt x="9937" y="886010"/>
                  </a:lnTo>
                  <a:lnTo>
                    <a:pt x="17535" y="839419"/>
                  </a:lnTo>
                  <a:lnTo>
                    <a:pt x="27193" y="793553"/>
                  </a:lnTo>
                  <a:lnTo>
                    <a:pt x="38861" y="748461"/>
                  </a:lnTo>
                  <a:lnTo>
                    <a:pt x="52491" y="704194"/>
                  </a:lnTo>
                  <a:lnTo>
                    <a:pt x="68032" y="660800"/>
                  </a:lnTo>
                  <a:lnTo>
                    <a:pt x="85436" y="618329"/>
                  </a:lnTo>
                  <a:lnTo>
                    <a:pt x="104653" y="576830"/>
                  </a:lnTo>
                  <a:lnTo>
                    <a:pt x="125633" y="536353"/>
                  </a:lnTo>
                  <a:lnTo>
                    <a:pt x="148327" y="496948"/>
                  </a:lnTo>
                  <a:lnTo>
                    <a:pt x="172686" y="458663"/>
                  </a:lnTo>
                  <a:lnTo>
                    <a:pt x="198660" y="421548"/>
                  </a:lnTo>
                  <a:lnTo>
                    <a:pt x="226200" y="385652"/>
                  </a:lnTo>
                  <a:lnTo>
                    <a:pt x="255256" y="351026"/>
                  </a:lnTo>
                  <a:lnTo>
                    <a:pt x="285778" y="317718"/>
                  </a:lnTo>
                  <a:lnTo>
                    <a:pt x="317718" y="285778"/>
                  </a:lnTo>
                  <a:lnTo>
                    <a:pt x="351026" y="255256"/>
                  </a:lnTo>
                  <a:lnTo>
                    <a:pt x="385652" y="226200"/>
                  </a:lnTo>
                  <a:lnTo>
                    <a:pt x="421548" y="198660"/>
                  </a:lnTo>
                  <a:lnTo>
                    <a:pt x="458662" y="172687"/>
                  </a:lnTo>
                  <a:lnTo>
                    <a:pt x="496947" y="148328"/>
                  </a:lnTo>
                  <a:lnTo>
                    <a:pt x="536353" y="125634"/>
                  </a:lnTo>
                  <a:lnTo>
                    <a:pt x="576830" y="104653"/>
                  </a:lnTo>
                  <a:lnTo>
                    <a:pt x="618329" y="85437"/>
                  </a:lnTo>
                  <a:lnTo>
                    <a:pt x="660800" y="68033"/>
                  </a:lnTo>
                  <a:lnTo>
                    <a:pt x="704194" y="52491"/>
                  </a:lnTo>
                  <a:lnTo>
                    <a:pt x="748461" y="38862"/>
                  </a:lnTo>
                  <a:lnTo>
                    <a:pt x="793553" y="27193"/>
                  </a:lnTo>
                  <a:lnTo>
                    <a:pt x="839419" y="17535"/>
                  </a:lnTo>
                  <a:lnTo>
                    <a:pt x="886010" y="9938"/>
                  </a:lnTo>
                  <a:lnTo>
                    <a:pt x="933277" y="4449"/>
                  </a:lnTo>
                  <a:lnTo>
                    <a:pt x="981170" y="1120"/>
                  </a:lnTo>
                  <a:lnTo>
                    <a:pt x="1029640" y="0"/>
                  </a:lnTo>
                  <a:lnTo>
                    <a:pt x="1078110" y="1120"/>
                  </a:lnTo>
                  <a:lnTo>
                    <a:pt x="1126003" y="4449"/>
                  </a:lnTo>
                  <a:lnTo>
                    <a:pt x="1173270" y="9938"/>
                  </a:lnTo>
                  <a:lnTo>
                    <a:pt x="1219861" y="17535"/>
                  </a:lnTo>
                  <a:lnTo>
                    <a:pt x="1265727" y="27193"/>
                  </a:lnTo>
                  <a:lnTo>
                    <a:pt x="1310818" y="38862"/>
                  </a:lnTo>
                  <a:lnTo>
                    <a:pt x="1355086" y="52491"/>
                  </a:lnTo>
                  <a:lnTo>
                    <a:pt x="1398480" y="68033"/>
                  </a:lnTo>
                  <a:lnTo>
                    <a:pt x="1440951" y="85437"/>
                  </a:lnTo>
                  <a:lnTo>
                    <a:pt x="1482449" y="104653"/>
                  </a:lnTo>
                  <a:lnTo>
                    <a:pt x="1522926" y="125634"/>
                  </a:lnTo>
                  <a:lnTo>
                    <a:pt x="1562332" y="148328"/>
                  </a:lnTo>
                  <a:lnTo>
                    <a:pt x="1600617" y="172687"/>
                  </a:lnTo>
                  <a:lnTo>
                    <a:pt x="1637732" y="198660"/>
                  </a:lnTo>
                  <a:lnTo>
                    <a:pt x="1673627" y="226200"/>
                  </a:lnTo>
                  <a:lnTo>
                    <a:pt x="1708253" y="255256"/>
                  </a:lnTo>
                  <a:lnTo>
                    <a:pt x="1741561" y="285778"/>
                  </a:lnTo>
                  <a:lnTo>
                    <a:pt x="1773501" y="317718"/>
                  </a:lnTo>
                  <a:lnTo>
                    <a:pt x="1804024" y="351026"/>
                  </a:lnTo>
                  <a:lnTo>
                    <a:pt x="1833080" y="385652"/>
                  </a:lnTo>
                  <a:lnTo>
                    <a:pt x="1860619" y="421548"/>
                  </a:lnTo>
                  <a:lnTo>
                    <a:pt x="1886593" y="458663"/>
                  </a:lnTo>
                  <a:lnTo>
                    <a:pt x="1910952" y="496948"/>
                  </a:lnTo>
                  <a:lnTo>
                    <a:pt x="1933646" y="536353"/>
                  </a:lnTo>
                  <a:lnTo>
                    <a:pt x="1954626" y="576830"/>
                  </a:lnTo>
                  <a:lnTo>
                    <a:pt x="1973843" y="618329"/>
                  </a:lnTo>
                  <a:lnTo>
                    <a:pt x="1991247" y="660800"/>
                  </a:lnTo>
                  <a:lnTo>
                    <a:pt x="2006788" y="704194"/>
                  </a:lnTo>
                  <a:lnTo>
                    <a:pt x="2020418" y="748461"/>
                  </a:lnTo>
                  <a:lnTo>
                    <a:pt x="2032087" y="793553"/>
                  </a:lnTo>
                  <a:lnTo>
                    <a:pt x="2041745" y="839419"/>
                  </a:lnTo>
                  <a:lnTo>
                    <a:pt x="2049342" y="886010"/>
                  </a:lnTo>
                  <a:lnTo>
                    <a:pt x="2054830" y="933277"/>
                  </a:lnTo>
                  <a:lnTo>
                    <a:pt x="2058160" y="981170"/>
                  </a:lnTo>
                  <a:lnTo>
                    <a:pt x="2059280" y="1029656"/>
                  </a:lnTo>
                  <a:lnTo>
                    <a:pt x="2058160" y="1078110"/>
                  </a:lnTo>
                  <a:lnTo>
                    <a:pt x="2054830" y="1126003"/>
                  </a:lnTo>
                  <a:lnTo>
                    <a:pt x="2049342" y="1173270"/>
                  </a:lnTo>
                  <a:lnTo>
                    <a:pt x="2041745" y="1219861"/>
                  </a:lnTo>
                  <a:lnTo>
                    <a:pt x="2032087" y="1265727"/>
                  </a:lnTo>
                  <a:lnTo>
                    <a:pt x="2020418" y="1310819"/>
                  </a:lnTo>
                  <a:lnTo>
                    <a:pt x="2006788" y="1355086"/>
                  </a:lnTo>
                  <a:lnTo>
                    <a:pt x="1991247" y="1398480"/>
                  </a:lnTo>
                  <a:lnTo>
                    <a:pt x="1973843" y="1440951"/>
                  </a:lnTo>
                  <a:lnTo>
                    <a:pt x="1954626" y="1482450"/>
                  </a:lnTo>
                  <a:lnTo>
                    <a:pt x="1933646" y="1522927"/>
                  </a:lnTo>
                  <a:lnTo>
                    <a:pt x="1910952" y="1562333"/>
                  </a:lnTo>
                  <a:lnTo>
                    <a:pt x="1886593" y="1600618"/>
                  </a:lnTo>
                  <a:lnTo>
                    <a:pt x="1860619" y="1637732"/>
                  </a:lnTo>
                  <a:lnTo>
                    <a:pt x="1833080" y="1673628"/>
                  </a:lnTo>
                  <a:lnTo>
                    <a:pt x="1804024" y="1708254"/>
                  </a:lnTo>
                  <a:lnTo>
                    <a:pt x="1773501" y="1741562"/>
                  </a:lnTo>
                  <a:lnTo>
                    <a:pt x="1741561" y="1773502"/>
                  </a:lnTo>
                  <a:lnTo>
                    <a:pt x="1708253" y="1804024"/>
                  </a:lnTo>
                  <a:lnTo>
                    <a:pt x="1673627" y="1833080"/>
                  </a:lnTo>
                  <a:lnTo>
                    <a:pt x="1637732" y="1860620"/>
                  </a:lnTo>
                  <a:lnTo>
                    <a:pt x="1600617" y="1886594"/>
                  </a:lnTo>
                  <a:lnTo>
                    <a:pt x="1562332" y="1910952"/>
                  </a:lnTo>
                  <a:lnTo>
                    <a:pt x="1522926" y="1933647"/>
                  </a:lnTo>
                  <a:lnTo>
                    <a:pt x="1482449" y="1954627"/>
                  </a:lnTo>
                  <a:lnTo>
                    <a:pt x="1440951" y="1973844"/>
                  </a:lnTo>
                  <a:lnTo>
                    <a:pt x="1398480" y="1991247"/>
                  </a:lnTo>
                  <a:lnTo>
                    <a:pt x="1355086" y="2006789"/>
                  </a:lnTo>
                  <a:lnTo>
                    <a:pt x="1310818" y="2020419"/>
                  </a:lnTo>
                  <a:lnTo>
                    <a:pt x="1265727" y="2032087"/>
                  </a:lnTo>
                  <a:lnTo>
                    <a:pt x="1219861" y="2041745"/>
                  </a:lnTo>
                  <a:lnTo>
                    <a:pt x="1173270" y="2049343"/>
                  </a:lnTo>
                  <a:lnTo>
                    <a:pt x="1126003" y="2054831"/>
                  </a:lnTo>
                  <a:lnTo>
                    <a:pt x="1078110" y="2058160"/>
                  </a:lnTo>
                  <a:lnTo>
                    <a:pt x="1029640" y="20592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979895" y="0"/>
              <a:ext cx="4747895" cy="3827145"/>
            </a:xfrm>
            <a:custGeom>
              <a:avLst/>
              <a:gdLst/>
              <a:ahLst/>
              <a:cxnLst/>
              <a:rect l="l" t="t" r="r" b="b"/>
              <a:pathLst>
                <a:path w="4747894" h="3827145">
                  <a:moveTo>
                    <a:pt x="510501" y="0"/>
                  </a:moveTo>
                  <a:lnTo>
                    <a:pt x="411505" y="0"/>
                  </a:lnTo>
                  <a:lnTo>
                    <a:pt x="241566" y="168744"/>
                  </a:lnTo>
                  <a:lnTo>
                    <a:pt x="211747" y="219544"/>
                  </a:lnTo>
                  <a:lnTo>
                    <a:pt x="184124" y="270344"/>
                  </a:lnTo>
                  <a:lnTo>
                    <a:pt x="158711" y="321144"/>
                  </a:lnTo>
                  <a:lnTo>
                    <a:pt x="135509" y="371944"/>
                  </a:lnTo>
                  <a:lnTo>
                    <a:pt x="510501" y="0"/>
                  </a:lnTo>
                  <a:close/>
                </a:path>
                <a:path w="4747894" h="3827145">
                  <a:moveTo>
                    <a:pt x="700849" y="0"/>
                  </a:moveTo>
                  <a:lnTo>
                    <a:pt x="602424" y="0"/>
                  </a:lnTo>
                  <a:lnTo>
                    <a:pt x="76593" y="524344"/>
                  </a:lnTo>
                  <a:lnTo>
                    <a:pt x="66700" y="562444"/>
                  </a:lnTo>
                  <a:lnTo>
                    <a:pt x="57073" y="587844"/>
                  </a:lnTo>
                  <a:lnTo>
                    <a:pt x="48006" y="625944"/>
                  </a:lnTo>
                  <a:lnTo>
                    <a:pt x="39763" y="664044"/>
                  </a:lnTo>
                  <a:lnTo>
                    <a:pt x="700849" y="0"/>
                  </a:lnTo>
                  <a:close/>
                </a:path>
                <a:path w="4747894" h="3827145">
                  <a:moveTo>
                    <a:pt x="886599" y="0"/>
                  </a:moveTo>
                  <a:lnTo>
                    <a:pt x="793661" y="0"/>
                  </a:lnTo>
                  <a:lnTo>
                    <a:pt x="19151" y="778344"/>
                  </a:lnTo>
                  <a:lnTo>
                    <a:pt x="14998" y="803744"/>
                  </a:lnTo>
                  <a:lnTo>
                    <a:pt x="11417" y="829144"/>
                  </a:lnTo>
                  <a:lnTo>
                    <a:pt x="8369" y="854544"/>
                  </a:lnTo>
                  <a:lnTo>
                    <a:pt x="5892" y="879944"/>
                  </a:lnTo>
                  <a:lnTo>
                    <a:pt x="886599" y="0"/>
                  </a:lnTo>
                  <a:close/>
                </a:path>
                <a:path w="4747894" h="3827145">
                  <a:moveTo>
                    <a:pt x="1083589" y="0"/>
                  </a:moveTo>
                  <a:lnTo>
                    <a:pt x="986040" y="0"/>
                  </a:lnTo>
                  <a:lnTo>
                    <a:pt x="0" y="981544"/>
                  </a:lnTo>
                  <a:lnTo>
                    <a:pt x="101" y="1019644"/>
                  </a:lnTo>
                  <a:lnTo>
                    <a:pt x="177" y="1032344"/>
                  </a:lnTo>
                  <a:lnTo>
                    <a:pt x="622" y="1057744"/>
                  </a:lnTo>
                  <a:lnTo>
                    <a:pt x="1473" y="1083144"/>
                  </a:lnTo>
                  <a:lnTo>
                    <a:pt x="1083589" y="0"/>
                  </a:lnTo>
                  <a:close/>
                </a:path>
                <a:path w="4747894" h="3827145">
                  <a:moveTo>
                    <a:pt x="1274432" y="0"/>
                  </a:moveTo>
                  <a:lnTo>
                    <a:pt x="1176058" y="0"/>
                  </a:lnTo>
                  <a:lnTo>
                    <a:pt x="7366" y="1172044"/>
                  </a:lnTo>
                  <a:lnTo>
                    <a:pt x="9588" y="1197444"/>
                  </a:lnTo>
                  <a:lnTo>
                    <a:pt x="11963" y="1210144"/>
                  </a:lnTo>
                  <a:lnTo>
                    <a:pt x="14605" y="1235544"/>
                  </a:lnTo>
                  <a:lnTo>
                    <a:pt x="17665" y="1260944"/>
                  </a:lnTo>
                  <a:lnTo>
                    <a:pt x="1274432" y="0"/>
                  </a:lnTo>
                  <a:close/>
                </a:path>
                <a:path w="4747894" h="3827145">
                  <a:moveTo>
                    <a:pt x="1467535" y="0"/>
                  </a:moveTo>
                  <a:lnTo>
                    <a:pt x="1366774" y="0"/>
                  </a:lnTo>
                  <a:lnTo>
                    <a:pt x="30924" y="1337144"/>
                  </a:lnTo>
                  <a:lnTo>
                    <a:pt x="35344" y="1362544"/>
                  </a:lnTo>
                  <a:lnTo>
                    <a:pt x="44183" y="1400644"/>
                  </a:lnTo>
                  <a:lnTo>
                    <a:pt x="48602" y="1413344"/>
                  </a:lnTo>
                  <a:lnTo>
                    <a:pt x="1467535" y="0"/>
                  </a:lnTo>
                  <a:close/>
                </a:path>
                <a:path w="4747894" h="3827145">
                  <a:moveTo>
                    <a:pt x="1657400" y="0"/>
                  </a:moveTo>
                  <a:lnTo>
                    <a:pt x="1559318" y="0"/>
                  </a:lnTo>
                  <a:lnTo>
                    <a:pt x="70700" y="1489544"/>
                  </a:lnTo>
                  <a:lnTo>
                    <a:pt x="76250" y="1514944"/>
                  </a:lnTo>
                  <a:lnTo>
                    <a:pt x="81927" y="1527644"/>
                  </a:lnTo>
                  <a:lnTo>
                    <a:pt x="87896" y="1553044"/>
                  </a:lnTo>
                  <a:lnTo>
                    <a:pt x="94272" y="1565744"/>
                  </a:lnTo>
                  <a:lnTo>
                    <a:pt x="1657400" y="0"/>
                  </a:lnTo>
                  <a:close/>
                </a:path>
                <a:path w="4747894" h="3827145">
                  <a:moveTo>
                    <a:pt x="1855597" y="0"/>
                  </a:moveTo>
                  <a:lnTo>
                    <a:pt x="1750923" y="0"/>
                  </a:lnTo>
                  <a:lnTo>
                    <a:pt x="120789" y="1629244"/>
                  </a:lnTo>
                  <a:lnTo>
                    <a:pt x="127660" y="1654644"/>
                  </a:lnTo>
                  <a:lnTo>
                    <a:pt x="134962" y="1667344"/>
                  </a:lnTo>
                  <a:lnTo>
                    <a:pt x="142532" y="1680044"/>
                  </a:lnTo>
                  <a:lnTo>
                    <a:pt x="150241" y="1705444"/>
                  </a:lnTo>
                  <a:lnTo>
                    <a:pt x="1855597" y="0"/>
                  </a:lnTo>
                  <a:close/>
                </a:path>
                <a:path w="4747894" h="3827145">
                  <a:moveTo>
                    <a:pt x="2044585" y="0"/>
                  </a:moveTo>
                  <a:lnTo>
                    <a:pt x="1945144" y="0"/>
                  </a:lnTo>
                  <a:lnTo>
                    <a:pt x="179705" y="1768944"/>
                  </a:lnTo>
                  <a:lnTo>
                    <a:pt x="187693" y="1781644"/>
                  </a:lnTo>
                  <a:lnTo>
                    <a:pt x="196088" y="1794344"/>
                  </a:lnTo>
                  <a:lnTo>
                    <a:pt x="204774" y="1807044"/>
                  </a:lnTo>
                  <a:lnTo>
                    <a:pt x="213588" y="1832444"/>
                  </a:lnTo>
                  <a:lnTo>
                    <a:pt x="2044585" y="0"/>
                  </a:lnTo>
                  <a:close/>
                </a:path>
                <a:path w="4747894" h="3827145">
                  <a:moveTo>
                    <a:pt x="2180082" y="3827005"/>
                  </a:moveTo>
                  <a:lnTo>
                    <a:pt x="1898357" y="3339071"/>
                  </a:lnTo>
                  <a:lnTo>
                    <a:pt x="1616646" y="3827005"/>
                  </a:lnTo>
                  <a:lnTo>
                    <a:pt x="2180082" y="3827005"/>
                  </a:lnTo>
                  <a:close/>
                </a:path>
                <a:path w="4747894" h="3827145">
                  <a:moveTo>
                    <a:pt x="2237943" y="0"/>
                  </a:moveTo>
                  <a:lnTo>
                    <a:pt x="2141385" y="0"/>
                  </a:lnTo>
                  <a:lnTo>
                    <a:pt x="250405" y="1883244"/>
                  </a:lnTo>
                  <a:lnTo>
                    <a:pt x="259499" y="1895944"/>
                  </a:lnTo>
                  <a:lnTo>
                    <a:pt x="269011" y="1921344"/>
                  </a:lnTo>
                  <a:lnTo>
                    <a:pt x="278790" y="1934044"/>
                  </a:lnTo>
                  <a:lnTo>
                    <a:pt x="288709" y="1946744"/>
                  </a:lnTo>
                  <a:lnTo>
                    <a:pt x="2237943" y="0"/>
                  </a:lnTo>
                  <a:close/>
                </a:path>
                <a:path w="4747894" h="3827145">
                  <a:moveTo>
                    <a:pt x="2423287" y="0"/>
                  </a:moveTo>
                  <a:lnTo>
                    <a:pt x="2331834" y="0"/>
                  </a:lnTo>
                  <a:lnTo>
                    <a:pt x="329958" y="1997544"/>
                  </a:lnTo>
                  <a:lnTo>
                    <a:pt x="340144" y="2010244"/>
                  </a:lnTo>
                  <a:lnTo>
                    <a:pt x="350761" y="2022944"/>
                  </a:lnTo>
                  <a:lnTo>
                    <a:pt x="361645" y="2035644"/>
                  </a:lnTo>
                  <a:lnTo>
                    <a:pt x="372668" y="2048344"/>
                  </a:lnTo>
                  <a:lnTo>
                    <a:pt x="2423287" y="0"/>
                  </a:lnTo>
                  <a:close/>
                </a:path>
                <a:path w="4747894" h="3827145">
                  <a:moveTo>
                    <a:pt x="2612682" y="0"/>
                  </a:moveTo>
                  <a:lnTo>
                    <a:pt x="2525128" y="0"/>
                  </a:lnTo>
                  <a:lnTo>
                    <a:pt x="416864" y="2099144"/>
                  </a:lnTo>
                  <a:lnTo>
                    <a:pt x="428167" y="2111845"/>
                  </a:lnTo>
                  <a:lnTo>
                    <a:pt x="439877" y="2124545"/>
                  </a:lnTo>
                  <a:lnTo>
                    <a:pt x="451866" y="2137245"/>
                  </a:lnTo>
                  <a:lnTo>
                    <a:pt x="463994" y="2149945"/>
                  </a:lnTo>
                  <a:lnTo>
                    <a:pt x="2612682" y="0"/>
                  </a:lnTo>
                  <a:close/>
                </a:path>
                <a:path w="4747894" h="3827145">
                  <a:moveTo>
                    <a:pt x="2807093" y="0"/>
                  </a:moveTo>
                  <a:lnTo>
                    <a:pt x="2710586" y="0"/>
                  </a:lnTo>
                  <a:lnTo>
                    <a:pt x="511136" y="2200745"/>
                  </a:lnTo>
                  <a:lnTo>
                    <a:pt x="523519" y="2213445"/>
                  </a:lnTo>
                  <a:lnTo>
                    <a:pt x="548830" y="2238845"/>
                  </a:lnTo>
                  <a:lnTo>
                    <a:pt x="561213" y="2251545"/>
                  </a:lnTo>
                  <a:lnTo>
                    <a:pt x="2807093" y="0"/>
                  </a:lnTo>
                  <a:close/>
                </a:path>
                <a:path w="4747894" h="3827145">
                  <a:moveTo>
                    <a:pt x="2926905" y="79844"/>
                  </a:moveTo>
                  <a:lnTo>
                    <a:pt x="2916936" y="67144"/>
                  </a:lnTo>
                  <a:lnTo>
                    <a:pt x="2906826" y="41744"/>
                  </a:lnTo>
                  <a:lnTo>
                    <a:pt x="2896451" y="29044"/>
                  </a:lnTo>
                  <a:lnTo>
                    <a:pt x="2885656" y="16344"/>
                  </a:lnTo>
                  <a:lnTo>
                    <a:pt x="614248" y="2289645"/>
                  </a:lnTo>
                  <a:lnTo>
                    <a:pt x="627735" y="2302345"/>
                  </a:lnTo>
                  <a:lnTo>
                    <a:pt x="641502" y="2315045"/>
                  </a:lnTo>
                  <a:lnTo>
                    <a:pt x="655256" y="2315045"/>
                  </a:lnTo>
                  <a:lnTo>
                    <a:pt x="668743" y="2327745"/>
                  </a:lnTo>
                  <a:lnTo>
                    <a:pt x="2926905" y="79844"/>
                  </a:lnTo>
                  <a:close/>
                </a:path>
                <a:path w="4747894" h="3827145">
                  <a:moveTo>
                    <a:pt x="3002026" y="194144"/>
                  </a:moveTo>
                  <a:lnTo>
                    <a:pt x="2984157" y="156044"/>
                  </a:lnTo>
                  <a:lnTo>
                    <a:pt x="2974886" y="143344"/>
                  </a:lnTo>
                  <a:lnTo>
                    <a:pt x="2965196" y="130644"/>
                  </a:lnTo>
                  <a:lnTo>
                    <a:pt x="724725" y="2365845"/>
                  </a:lnTo>
                  <a:lnTo>
                    <a:pt x="753630" y="2391245"/>
                  </a:lnTo>
                  <a:lnTo>
                    <a:pt x="768426" y="2403945"/>
                  </a:lnTo>
                  <a:lnTo>
                    <a:pt x="783640" y="2403945"/>
                  </a:lnTo>
                  <a:lnTo>
                    <a:pt x="3002026" y="194144"/>
                  </a:lnTo>
                  <a:close/>
                </a:path>
                <a:path w="4747894" h="3827145">
                  <a:moveTo>
                    <a:pt x="3047682" y="1768944"/>
                  </a:moveTo>
                  <a:lnTo>
                    <a:pt x="2368626" y="2454745"/>
                  </a:lnTo>
                  <a:lnTo>
                    <a:pt x="2458085" y="2403945"/>
                  </a:lnTo>
                  <a:lnTo>
                    <a:pt x="2501735" y="2378545"/>
                  </a:lnTo>
                  <a:lnTo>
                    <a:pt x="2544661" y="2340445"/>
                  </a:lnTo>
                  <a:lnTo>
                    <a:pt x="2586875" y="2315045"/>
                  </a:lnTo>
                  <a:lnTo>
                    <a:pt x="2628354" y="2276945"/>
                  </a:lnTo>
                  <a:lnTo>
                    <a:pt x="2669121" y="2251545"/>
                  </a:lnTo>
                  <a:lnTo>
                    <a:pt x="2842933" y="2073744"/>
                  </a:lnTo>
                  <a:lnTo>
                    <a:pt x="2876854" y="2035644"/>
                  </a:lnTo>
                  <a:lnTo>
                    <a:pt x="2909163" y="1997544"/>
                  </a:lnTo>
                  <a:lnTo>
                    <a:pt x="2939910" y="1946744"/>
                  </a:lnTo>
                  <a:lnTo>
                    <a:pt x="2969107" y="1908644"/>
                  </a:lnTo>
                  <a:lnTo>
                    <a:pt x="2996793" y="1857844"/>
                  </a:lnTo>
                  <a:lnTo>
                    <a:pt x="3022968" y="1819744"/>
                  </a:lnTo>
                  <a:lnTo>
                    <a:pt x="3047682" y="1768944"/>
                  </a:lnTo>
                  <a:close/>
                </a:path>
                <a:path w="4747894" h="3827145">
                  <a:moveTo>
                    <a:pt x="3069780" y="308444"/>
                  </a:moveTo>
                  <a:lnTo>
                    <a:pt x="3054134" y="283044"/>
                  </a:lnTo>
                  <a:lnTo>
                    <a:pt x="3045955" y="270344"/>
                  </a:lnTo>
                  <a:lnTo>
                    <a:pt x="3037382" y="244944"/>
                  </a:lnTo>
                  <a:lnTo>
                    <a:pt x="845515" y="2442045"/>
                  </a:lnTo>
                  <a:lnTo>
                    <a:pt x="861009" y="2454745"/>
                  </a:lnTo>
                  <a:lnTo>
                    <a:pt x="876630" y="2454745"/>
                  </a:lnTo>
                  <a:lnTo>
                    <a:pt x="892530" y="2467445"/>
                  </a:lnTo>
                  <a:lnTo>
                    <a:pt x="908850" y="2480145"/>
                  </a:lnTo>
                  <a:lnTo>
                    <a:pt x="3069780" y="308444"/>
                  </a:lnTo>
                  <a:close/>
                </a:path>
                <a:path w="4747894" h="3827145">
                  <a:moveTo>
                    <a:pt x="3127235" y="448144"/>
                  </a:moveTo>
                  <a:lnTo>
                    <a:pt x="3120580" y="435444"/>
                  </a:lnTo>
                  <a:lnTo>
                    <a:pt x="3113786" y="410044"/>
                  </a:lnTo>
                  <a:lnTo>
                    <a:pt x="3106724" y="397344"/>
                  </a:lnTo>
                  <a:lnTo>
                    <a:pt x="3099244" y="384644"/>
                  </a:lnTo>
                  <a:lnTo>
                    <a:pt x="973670" y="2505545"/>
                  </a:lnTo>
                  <a:lnTo>
                    <a:pt x="990473" y="2518245"/>
                  </a:lnTo>
                  <a:lnTo>
                    <a:pt x="1007541" y="2518245"/>
                  </a:lnTo>
                  <a:lnTo>
                    <a:pt x="1024623" y="2530945"/>
                  </a:lnTo>
                  <a:lnTo>
                    <a:pt x="1041425" y="2530945"/>
                  </a:lnTo>
                  <a:lnTo>
                    <a:pt x="3127235" y="448144"/>
                  </a:lnTo>
                  <a:close/>
                </a:path>
                <a:path w="4747894" h="3827145">
                  <a:moveTo>
                    <a:pt x="3174365" y="1451444"/>
                  </a:moveTo>
                  <a:lnTo>
                    <a:pt x="2051926" y="2581745"/>
                  </a:lnTo>
                  <a:lnTo>
                    <a:pt x="2194801" y="2530945"/>
                  </a:lnTo>
                  <a:lnTo>
                    <a:pt x="3127235" y="1603844"/>
                  </a:lnTo>
                  <a:lnTo>
                    <a:pt x="3140189" y="1565744"/>
                  </a:lnTo>
                  <a:lnTo>
                    <a:pt x="3152457" y="1527644"/>
                  </a:lnTo>
                  <a:lnTo>
                    <a:pt x="3163900" y="1489544"/>
                  </a:lnTo>
                  <a:lnTo>
                    <a:pt x="3174365" y="1451444"/>
                  </a:lnTo>
                  <a:close/>
                </a:path>
                <a:path w="4747894" h="3827145">
                  <a:moveTo>
                    <a:pt x="3174365" y="587844"/>
                  </a:moveTo>
                  <a:lnTo>
                    <a:pt x="3168840" y="575144"/>
                  </a:lnTo>
                  <a:lnTo>
                    <a:pt x="3157791" y="537044"/>
                  </a:lnTo>
                  <a:lnTo>
                    <a:pt x="3152267" y="524344"/>
                  </a:lnTo>
                  <a:lnTo>
                    <a:pt x="1113599" y="2556345"/>
                  </a:lnTo>
                  <a:lnTo>
                    <a:pt x="1132154" y="2569045"/>
                  </a:lnTo>
                  <a:lnTo>
                    <a:pt x="1168704" y="2569045"/>
                  </a:lnTo>
                  <a:lnTo>
                    <a:pt x="1187259" y="2581745"/>
                  </a:lnTo>
                  <a:lnTo>
                    <a:pt x="3174365" y="587844"/>
                  </a:lnTo>
                  <a:close/>
                </a:path>
                <a:path w="4747894" h="3827145">
                  <a:moveTo>
                    <a:pt x="3209721" y="752944"/>
                  </a:moveTo>
                  <a:lnTo>
                    <a:pt x="3206153" y="727544"/>
                  </a:lnTo>
                  <a:lnTo>
                    <a:pt x="3202178" y="714844"/>
                  </a:lnTo>
                  <a:lnTo>
                    <a:pt x="3197910" y="689444"/>
                  </a:lnTo>
                  <a:lnTo>
                    <a:pt x="3193516" y="664044"/>
                  </a:lnTo>
                  <a:lnTo>
                    <a:pt x="1262380" y="2594445"/>
                  </a:lnTo>
                  <a:lnTo>
                    <a:pt x="1282268" y="2607145"/>
                  </a:lnTo>
                  <a:lnTo>
                    <a:pt x="1322031" y="2607145"/>
                  </a:lnTo>
                  <a:lnTo>
                    <a:pt x="1341920" y="2619845"/>
                  </a:lnTo>
                  <a:lnTo>
                    <a:pt x="3209721" y="752944"/>
                  </a:lnTo>
                  <a:close/>
                </a:path>
                <a:path w="4747894" h="3827145">
                  <a:moveTo>
                    <a:pt x="3221507" y="1222844"/>
                  </a:moveTo>
                  <a:lnTo>
                    <a:pt x="1811820" y="2632545"/>
                  </a:lnTo>
                  <a:lnTo>
                    <a:pt x="1840522" y="2619845"/>
                  </a:lnTo>
                  <a:lnTo>
                    <a:pt x="1897367" y="2619845"/>
                  </a:lnTo>
                  <a:lnTo>
                    <a:pt x="1925243" y="2607145"/>
                  </a:lnTo>
                  <a:lnTo>
                    <a:pt x="3203829" y="1337144"/>
                  </a:lnTo>
                  <a:lnTo>
                    <a:pt x="3209074" y="1299044"/>
                  </a:lnTo>
                  <a:lnTo>
                    <a:pt x="3213773" y="1273644"/>
                  </a:lnTo>
                  <a:lnTo>
                    <a:pt x="3217913" y="1248244"/>
                  </a:lnTo>
                  <a:lnTo>
                    <a:pt x="3221507" y="1222844"/>
                  </a:lnTo>
                  <a:close/>
                </a:path>
                <a:path w="4747894" h="3827145">
                  <a:moveTo>
                    <a:pt x="3230346" y="918044"/>
                  </a:moveTo>
                  <a:lnTo>
                    <a:pt x="3228987" y="905344"/>
                  </a:lnTo>
                  <a:lnTo>
                    <a:pt x="3227209" y="879944"/>
                  </a:lnTo>
                  <a:lnTo>
                    <a:pt x="3225165" y="854544"/>
                  </a:lnTo>
                  <a:lnTo>
                    <a:pt x="3222980" y="829144"/>
                  </a:lnTo>
                  <a:lnTo>
                    <a:pt x="1427353" y="2632545"/>
                  </a:lnTo>
                  <a:lnTo>
                    <a:pt x="1515745" y="2632545"/>
                  </a:lnTo>
                  <a:lnTo>
                    <a:pt x="3230346" y="918044"/>
                  </a:lnTo>
                  <a:close/>
                </a:path>
                <a:path w="4747894" h="3827145">
                  <a:moveTo>
                    <a:pt x="3233293" y="1019644"/>
                  </a:moveTo>
                  <a:lnTo>
                    <a:pt x="1608543" y="2632545"/>
                  </a:lnTo>
                  <a:lnTo>
                    <a:pt x="1707235" y="2632545"/>
                  </a:lnTo>
                  <a:lnTo>
                    <a:pt x="3230346" y="1108544"/>
                  </a:lnTo>
                  <a:lnTo>
                    <a:pt x="3232366" y="1057744"/>
                  </a:lnTo>
                  <a:lnTo>
                    <a:pt x="3233293" y="1019644"/>
                  </a:lnTo>
                  <a:close/>
                </a:path>
                <a:path w="4747894" h="3827145">
                  <a:moveTo>
                    <a:pt x="4747603" y="2641282"/>
                  </a:moveTo>
                  <a:lnTo>
                    <a:pt x="4610557" y="2460536"/>
                  </a:lnTo>
                  <a:lnTo>
                    <a:pt x="4601642" y="2448788"/>
                  </a:lnTo>
                  <a:lnTo>
                    <a:pt x="4592739" y="2437041"/>
                  </a:lnTo>
                  <a:lnTo>
                    <a:pt x="4330979" y="2091817"/>
                  </a:lnTo>
                  <a:lnTo>
                    <a:pt x="4090581" y="2437041"/>
                  </a:lnTo>
                  <a:lnTo>
                    <a:pt x="3835717" y="2080971"/>
                  </a:lnTo>
                  <a:lnTo>
                    <a:pt x="3618827" y="2448788"/>
                  </a:lnTo>
                  <a:lnTo>
                    <a:pt x="3322396" y="2115312"/>
                  </a:lnTo>
                  <a:lnTo>
                    <a:pt x="2949156" y="2731668"/>
                  </a:lnTo>
                  <a:lnTo>
                    <a:pt x="3128441" y="2840113"/>
                  </a:lnTo>
                  <a:lnTo>
                    <a:pt x="3136620" y="2840113"/>
                  </a:lnTo>
                  <a:lnTo>
                    <a:pt x="3355835" y="2479522"/>
                  </a:lnTo>
                  <a:lnTo>
                    <a:pt x="3654069" y="2814802"/>
                  </a:lnTo>
                  <a:lnTo>
                    <a:pt x="3852722" y="2479522"/>
                  </a:lnTo>
                  <a:lnTo>
                    <a:pt x="3853802" y="2477706"/>
                  </a:lnTo>
                  <a:lnTo>
                    <a:pt x="4093286" y="2812999"/>
                  </a:lnTo>
                  <a:lnTo>
                    <a:pt x="4326267" y="2477706"/>
                  </a:lnTo>
                  <a:lnTo>
                    <a:pt x="4338205" y="2460536"/>
                  </a:lnTo>
                  <a:lnTo>
                    <a:pt x="4574984" y="2772333"/>
                  </a:lnTo>
                  <a:lnTo>
                    <a:pt x="4747603" y="2641282"/>
                  </a:lnTo>
                  <a:close/>
                </a:path>
              </a:pathLst>
            </a:custGeom>
            <a:solidFill>
              <a:srgbClr val="2366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8288000" cy="2438400"/>
          </a:xfrm>
          <a:custGeom>
            <a:avLst/>
            <a:gdLst/>
            <a:ahLst/>
            <a:cxnLst/>
            <a:rect l="l" t="t" r="r" b="b"/>
            <a:pathLst>
              <a:path w="18288000" h="2438400">
                <a:moveTo>
                  <a:pt x="18287998" y="2438399"/>
                </a:moveTo>
                <a:lnTo>
                  <a:pt x="0" y="24383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243839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568860"/>
            <a:ext cx="1321308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40810" algn="l"/>
                <a:tab pos="7388859" algn="l"/>
              </a:tabLst>
            </a:pPr>
            <a:r>
              <a:rPr sz="8000" spc="254" dirty="0"/>
              <a:t>(VERY)</a:t>
            </a:r>
            <a:r>
              <a:rPr sz="8000" dirty="0"/>
              <a:t>	</a:t>
            </a:r>
            <a:r>
              <a:rPr sz="8000" spc="270" dirty="0"/>
              <a:t>BRIEF</a:t>
            </a:r>
            <a:r>
              <a:rPr sz="8000" dirty="0"/>
              <a:t>	</a:t>
            </a:r>
            <a:r>
              <a:rPr sz="8000" spc="320" dirty="0"/>
              <a:t>OVERVIEW</a:t>
            </a:r>
            <a:endParaRPr sz="8000"/>
          </a:p>
        </p:txBody>
      </p:sp>
      <p:sp>
        <p:nvSpPr>
          <p:cNvPr id="4" name="object 4"/>
          <p:cNvSpPr txBox="1"/>
          <p:nvPr/>
        </p:nvSpPr>
        <p:spPr>
          <a:xfrm>
            <a:off x="1016000" y="2807086"/>
            <a:ext cx="14838044" cy="6931025"/>
          </a:xfrm>
          <a:prstGeom prst="rect">
            <a:avLst/>
          </a:prstGeom>
        </p:spPr>
        <p:txBody>
          <a:bodyPr vert="horz" wrap="square" lIns="0" tIns="313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70"/>
              </a:spcBef>
              <a:tabLst>
                <a:tab pos="1548765" algn="l"/>
                <a:tab pos="2481580" algn="l"/>
                <a:tab pos="3400425" algn="l"/>
                <a:tab pos="4028440" algn="l"/>
              </a:tabLst>
            </a:pPr>
            <a:r>
              <a:rPr sz="3400" spc="245" dirty="0">
                <a:solidFill>
                  <a:srgbClr val="F7CF2B"/>
                </a:solidFill>
                <a:latin typeface="Arial"/>
                <a:cs typeface="Arial"/>
              </a:rPr>
              <a:t>Open,</a:t>
            </a:r>
            <a:r>
              <a:rPr sz="3400" dirty="0">
                <a:solidFill>
                  <a:srgbClr val="F7CF2B"/>
                </a:solidFill>
                <a:latin typeface="Arial"/>
                <a:cs typeface="Arial"/>
              </a:rPr>
              <a:t>	</a:t>
            </a:r>
            <a:r>
              <a:rPr sz="3400" spc="340" dirty="0">
                <a:solidFill>
                  <a:srgbClr val="F7CF2B"/>
                </a:solidFill>
                <a:latin typeface="Arial"/>
                <a:cs typeface="Arial"/>
              </a:rPr>
              <a:t>but</a:t>
            </a:r>
            <a:r>
              <a:rPr sz="3400" dirty="0">
                <a:solidFill>
                  <a:srgbClr val="F7CF2B"/>
                </a:solidFill>
                <a:latin typeface="Arial"/>
                <a:cs typeface="Arial"/>
              </a:rPr>
              <a:t>	</a:t>
            </a:r>
            <a:r>
              <a:rPr sz="3400" spc="300" dirty="0">
                <a:solidFill>
                  <a:srgbClr val="F7CF2B"/>
                </a:solidFill>
                <a:latin typeface="Arial"/>
                <a:cs typeface="Arial"/>
              </a:rPr>
              <a:t>not</a:t>
            </a:r>
            <a:r>
              <a:rPr sz="3400" dirty="0">
                <a:solidFill>
                  <a:srgbClr val="F7CF2B"/>
                </a:solidFill>
                <a:latin typeface="Arial"/>
                <a:cs typeface="Arial"/>
              </a:rPr>
              <a:t>	</a:t>
            </a:r>
            <a:r>
              <a:rPr sz="3400" spc="275" dirty="0">
                <a:solidFill>
                  <a:srgbClr val="F7CF2B"/>
                </a:solidFill>
                <a:latin typeface="Arial"/>
                <a:cs typeface="Arial"/>
              </a:rPr>
              <a:t>to</a:t>
            </a:r>
            <a:r>
              <a:rPr sz="3400" dirty="0">
                <a:solidFill>
                  <a:srgbClr val="F7CF2B"/>
                </a:solidFill>
                <a:latin typeface="Arial"/>
                <a:cs typeface="Arial"/>
              </a:rPr>
              <a:t>	</a:t>
            </a:r>
            <a:r>
              <a:rPr sz="3400" spc="270" dirty="0">
                <a:solidFill>
                  <a:srgbClr val="F7CF2B"/>
                </a:solidFill>
                <a:latin typeface="Arial"/>
                <a:cs typeface="Arial"/>
              </a:rPr>
              <a:t>all</a:t>
            </a:r>
            <a:endParaRPr sz="3400">
              <a:latin typeface="Arial"/>
              <a:cs typeface="Arial"/>
            </a:endParaRPr>
          </a:p>
          <a:p>
            <a:pPr marL="12700" marR="2915920">
              <a:lnSpc>
                <a:spcPct val="125000"/>
              </a:lnSpc>
              <a:spcBef>
                <a:spcPts val="1115"/>
              </a:spcBef>
            </a:pPr>
            <a:r>
              <a:rPr sz="2800" spc="180" dirty="0">
                <a:solidFill>
                  <a:srgbClr val="FFFFFF"/>
                </a:solidFill>
                <a:latin typeface="Arial"/>
                <a:cs typeface="Arial"/>
              </a:rPr>
              <a:t>American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60" dirty="0">
                <a:solidFill>
                  <a:srgbClr val="FFFFFF"/>
                </a:solidFill>
                <a:latin typeface="Arial"/>
                <a:cs typeface="Arial"/>
              </a:rPr>
              <a:t>libraries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45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0" dirty="0">
                <a:solidFill>
                  <a:srgbClr val="FFFFFF"/>
                </a:solidFill>
                <a:latin typeface="Arial"/>
                <a:cs typeface="Arial"/>
              </a:rPr>
              <a:t>served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5" dirty="0">
                <a:solidFill>
                  <a:srgbClr val="FFFFFF"/>
                </a:solidFill>
                <a:latin typeface="Arial"/>
                <a:cs typeface="Arial"/>
              </a:rPr>
              <a:t>large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10" dirty="0">
                <a:solidFill>
                  <a:srgbClr val="FFFFFF"/>
                </a:solidFill>
                <a:latin typeface="Arial"/>
                <a:cs typeface="Arial"/>
              </a:rPr>
              <a:t>population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04" dirty="0">
                <a:solidFill>
                  <a:srgbClr val="FFFFFF"/>
                </a:solidFill>
                <a:latin typeface="Arial"/>
                <a:cs typeface="Arial"/>
              </a:rPr>
              <a:t>communities </a:t>
            </a:r>
            <a:r>
              <a:rPr sz="2800" spc="160" dirty="0">
                <a:solidFill>
                  <a:srgbClr val="FFFFFF"/>
                </a:solidFill>
                <a:latin typeface="Arial"/>
                <a:cs typeface="Arial"/>
              </a:rPr>
              <a:t>but,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70" dirty="0">
                <a:solidFill>
                  <a:srgbClr val="FFFFFF"/>
                </a:solidFill>
                <a:latin typeface="Arial"/>
                <a:cs typeface="Arial"/>
              </a:rPr>
              <a:t>historically,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45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left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75" dirty="0">
                <a:solidFill>
                  <a:srgbClr val="FFFFFF"/>
                </a:solidFill>
                <a:latin typeface="Arial"/>
                <a:cs typeface="Arial"/>
              </a:rPr>
              <a:t>certain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00" dirty="0">
                <a:solidFill>
                  <a:srgbClr val="FFFFFF"/>
                </a:solidFill>
                <a:latin typeface="Arial"/>
                <a:cs typeface="Arial"/>
              </a:rPr>
              <a:t>populations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00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narrative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047875" algn="l"/>
                <a:tab pos="3068955" algn="l"/>
                <a:tab pos="5081270" algn="l"/>
              </a:tabLst>
            </a:pPr>
            <a:r>
              <a:rPr sz="3400" spc="330" dirty="0">
                <a:solidFill>
                  <a:srgbClr val="F7CF2B"/>
                </a:solidFill>
                <a:latin typeface="Arial"/>
                <a:cs typeface="Arial"/>
              </a:rPr>
              <a:t>Cultural</a:t>
            </a:r>
            <a:r>
              <a:rPr sz="3400" dirty="0">
                <a:solidFill>
                  <a:srgbClr val="F7CF2B"/>
                </a:solidFill>
                <a:latin typeface="Arial"/>
                <a:cs typeface="Arial"/>
              </a:rPr>
              <a:t>	</a:t>
            </a:r>
            <a:r>
              <a:rPr sz="3400" spc="250" dirty="0">
                <a:solidFill>
                  <a:srgbClr val="F7CF2B"/>
                </a:solidFill>
                <a:latin typeface="Arial"/>
                <a:cs typeface="Arial"/>
              </a:rPr>
              <a:t>and</a:t>
            </a:r>
            <a:r>
              <a:rPr sz="3400" dirty="0">
                <a:solidFill>
                  <a:srgbClr val="F7CF2B"/>
                </a:solidFill>
                <a:latin typeface="Arial"/>
                <a:cs typeface="Arial"/>
              </a:rPr>
              <a:t>	</a:t>
            </a:r>
            <a:r>
              <a:rPr sz="3400" spc="310" dirty="0">
                <a:solidFill>
                  <a:srgbClr val="F7CF2B"/>
                </a:solidFill>
                <a:latin typeface="Arial"/>
                <a:cs typeface="Arial"/>
              </a:rPr>
              <a:t>archival</a:t>
            </a:r>
            <a:r>
              <a:rPr sz="3400" dirty="0">
                <a:solidFill>
                  <a:srgbClr val="F7CF2B"/>
                </a:solidFill>
                <a:latin typeface="Arial"/>
                <a:cs typeface="Arial"/>
              </a:rPr>
              <a:t>	</a:t>
            </a:r>
            <a:r>
              <a:rPr sz="3400" spc="375" dirty="0">
                <a:solidFill>
                  <a:srgbClr val="F7CF2B"/>
                </a:solidFill>
                <a:latin typeface="Arial"/>
                <a:cs typeface="Arial"/>
              </a:rPr>
              <a:t>theft</a:t>
            </a:r>
            <a:endParaRPr sz="3400">
              <a:latin typeface="Arial"/>
              <a:cs typeface="Arial"/>
            </a:endParaRPr>
          </a:p>
          <a:p>
            <a:pPr marL="12700" marR="3387090">
              <a:lnSpc>
                <a:spcPct val="125000"/>
              </a:lnSpc>
              <a:spcBef>
                <a:spcPts val="1115"/>
              </a:spcBef>
            </a:pPr>
            <a:r>
              <a:rPr sz="2800" spc="200" dirty="0">
                <a:solidFill>
                  <a:srgbClr val="FFFFFF"/>
                </a:solidFill>
                <a:latin typeface="Arial"/>
                <a:cs typeface="Arial"/>
              </a:rPr>
              <a:t>Much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75" dirty="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theft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0" dirty="0">
                <a:solidFill>
                  <a:srgbClr val="FFFFFF"/>
                </a:solidFill>
                <a:latin typeface="Arial"/>
                <a:cs typeface="Arial"/>
              </a:rPr>
              <a:t>American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75" dirty="0">
                <a:solidFill>
                  <a:srgbClr val="FFFFFF"/>
                </a:solidFill>
                <a:latin typeface="Arial"/>
                <a:cs typeface="Arial"/>
              </a:rPr>
              <a:t>museums,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60" dirty="0">
                <a:solidFill>
                  <a:srgbClr val="FFFFFF"/>
                </a:solidFill>
                <a:latin typeface="Arial"/>
                <a:cs typeface="Arial"/>
              </a:rPr>
              <a:t>libraries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45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0" dirty="0">
                <a:solidFill>
                  <a:srgbClr val="FFFFFF"/>
                </a:solidFill>
                <a:latin typeface="Arial"/>
                <a:cs typeface="Arial"/>
              </a:rPr>
              <a:t>stolen </a:t>
            </a:r>
            <a:r>
              <a:rPr sz="2800" spc="185" dirty="0">
                <a:solidFill>
                  <a:srgbClr val="FFFFFF"/>
                </a:solidFill>
                <a:latin typeface="Arial"/>
                <a:cs typeface="Arial"/>
              </a:rPr>
              <a:t>precious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5" dirty="0">
                <a:solidFill>
                  <a:srgbClr val="FFFFFF"/>
                </a:solidFill>
                <a:latin typeface="Arial"/>
                <a:cs typeface="Arial"/>
              </a:rPr>
              <a:t>material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from </a:t>
            </a:r>
            <a:r>
              <a:rPr sz="2800" spc="165" dirty="0">
                <a:solidFill>
                  <a:srgbClr val="FFFFFF"/>
                </a:solidFill>
                <a:latin typeface="Arial"/>
                <a:cs typeface="Arial"/>
              </a:rPr>
              <a:t>native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5" dirty="0">
                <a:solidFill>
                  <a:srgbClr val="FFFFFF"/>
                </a:solidFill>
                <a:latin typeface="Arial"/>
                <a:cs typeface="Arial"/>
              </a:rPr>
              <a:t>marginalized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04" dirty="0">
                <a:solidFill>
                  <a:srgbClr val="FFFFFF"/>
                </a:solidFill>
                <a:latin typeface="Arial"/>
                <a:cs typeface="Arial"/>
              </a:rPr>
              <a:t>cultures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6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spc="135" dirty="0">
                <a:solidFill>
                  <a:srgbClr val="FFFFFF"/>
                </a:solidFill>
                <a:latin typeface="Arial"/>
                <a:cs typeface="Arial"/>
              </a:rPr>
              <a:t>"preserve"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them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15" dirty="0">
                <a:solidFill>
                  <a:srgbClr val="FFFFFF"/>
                </a:solidFill>
                <a:latin typeface="Arial"/>
                <a:cs typeface="Arial"/>
              </a:rPr>
              <a:t>future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70" dirty="0">
                <a:solidFill>
                  <a:srgbClr val="FFFFFF"/>
                </a:solidFill>
                <a:latin typeface="Arial"/>
                <a:cs typeface="Arial"/>
              </a:rPr>
              <a:t>generations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413760" algn="l"/>
              </a:tabLst>
            </a:pPr>
            <a:r>
              <a:rPr sz="3400" spc="459" dirty="0">
                <a:solidFill>
                  <a:srgbClr val="F7CF2B"/>
                </a:solidFill>
                <a:latin typeface="Arial"/>
                <a:cs typeface="Arial"/>
              </a:rPr>
              <a:t>White-</a:t>
            </a:r>
            <a:r>
              <a:rPr sz="3400" spc="350" dirty="0">
                <a:solidFill>
                  <a:srgbClr val="F7CF2B"/>
                </a:solidFill>
                <a:latin typeface="Arial"/>
                <a:cs typeface="Arial"/>
              </a:rPr>
              <a:t>centric</a:t>
            </a:r>
            <a:r>
              <a:rPr sz="3400" dirty="0">
                <a:solidFill>
                  <a:srgbClr val="F7CF2B"/>
                </a:solidFill>
                <a:latin typeface="Arial"/>
                <a:cs typeface="Arial"/>
              </a:rPr>
              <a:t>	</a:t>
            </a:r>
            <a:r>
              <a:rPr sz="3400" spc="370" dirty="0">
                <a:solidFill>
                  <a:srgbClr val="F7CF2B"/>
                </a:solidFill>
                <a:latin typeface="Arial"/>
                <a:cs typeface="Arial"/>
              </a:rPr>
              <a:t>collections</a:t>
            </a:r>
            <a:endParaRPr sz="340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  <a:spcBef>
                <a:spcPts val="1110"/>
              </a:spcBef>
            </a:pPr>
            <a:r>
              <a:rPr sz="2800" spc="140" dirty="0">
                <a:solidFill>
                  <a:srgbClr val="FFFFFF"/>
                </a:solidFill>
                <a:latin typeface="Arial"/>
                <a:cs typeface="Arial"/>
              </a:rPr>
              <a:t>Librarians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14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00" dirty="0">
                <a:solidFill>
                  <a:srgbClr val="FFFFFF"/>
                </a:solidFill>
                <a:latin typeface="Arial"/>
                <a:cs typeface="Arial"/>
              </a:rPr>
              <a:t>continuing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50" dirty="0">
                <a:solidFill>
                  <a:srgbClr val="FFFFFF"/>
                </a:solidFill>
                <a:latin typeface="Arial"/>
                <a:cs typeface="Arial"/>
              </a:rPr>
              <a:t>comb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15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10" dirty="0">
                <a:solidFill>
                  <a:srgbClr val="FFFFFF"/>
                </a:solidFill>
                <a:latin typeface="Arial"/>
                <a:cs typeface="Arial"/>
              </a:rPr>
              <a:t>collections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weed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00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3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5" dirty="0">
                <a:solidFill>
                  <a:srgbClr val="FFFFFF"/>
                </a:solidFill>
                <a:latin typeface="Arial"/>
                <a:cs typeface="Arial"/>
              </a:rPr>
              <a:t>differentiate </a:t>
            </a:r>
            <a:r>
              <a:rPr sz="2800" spc="210" dirty="0">
                <a:solidFill>
                  <a:srgbClr val="FFFFFF"/>
                </a:solidFill>
                <a:latin typeface="Arial"/>
                <a:cs typeface="Arial"/>
              </a:rPr>
              <a:t>harmful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5" dirty="0">
                <a:solidFill>
                  <a:srgbClr val="FFFFFF"/>
                </a:solidFill>
                <a:latin typeface="Arial"/>
                <a:cs typeface="Arial"/>
              </a:rPr>
              <a:t>material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10" dirty="0">
                <a:solidFill>
                  <a:srgbClr val="FFFFFF"/>
                </a:solidFill>
                <a:latin typeface="Arial"/>
                <a:cs typeface="Arial"/>
              </a:rPr>
              <a:t>while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5" dirty="0">
                <a:solidFill>
                  <a:srgbClr val="FFFFFF"/>
                </a:solidFill>
                <a:latin typeface="Arial"/>
                <a:cs typeface="Arial"/>
              </a:rPr>
              <a:t>enabling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10" dirty="0">
                <a:solidFill>
                  <a:srgbClr val="FFFFFF"/>
                </a:solidFill>
                <a:latin typeface="Arial"/>
                <a:cs typeface="Arial"/>
              </a:rPr>
              <a:t>collections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represent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5" dirty="0">
                <a:solidFill>
                  <a:srgbClr val="FFFFFF"/>
                </a:solidFill>
                <a:latin typeface="Arial"/>
                <a:cs typeface="Arial"/>
              </a:rPr>
              <a:t>real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04" dirty="0">
                <a:solidFill>
                  <a:srgbClr val="FFFFFF"/>
                </a:solidFill>
                <a:latin typeface="Arial"/>
                <a:cs typeface="Arial"/>
              </a:rPr>
              <a:t>communities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431126" y="6621690"/>
            <a:ext cx="543560" cy="542925"/>
          </a:xfrm>
          <a:custGeom>
            <a:avLst/>
            <a:gdLst/>
            <a:ahLst/>
            <a:cxnLst/>
            <a:rect l="l" t="t" r="r" b="b"/>
            <a:pathLst>
              <a:path w="543559" h="542925">
                <a:moveTo>
                  <a:pt x="271669" y="149358"/>
                </a:moveTo>
                <a:lnTo>
                  <a:pt x="512845" y="149358"/>
                </a:lnTo>
                <a:lnTo>
                  <a:pt x="525911" y="176797"/>
                </a:lnTo>
                <a:lnTo>
                  <a:pt x="538549" y="222626"/>
                </a:lnTo>
                <a:lnTo>
                  <a:pt x="542935" y="271266"/>
                </a:lnTo>
                <a:lnTo>
                  <a:pt x="538546" y="320025"/>
                </a:lnTo>
                <a:lnTo>
                  <a:pt x="525911" y="365897"/>
                </a:lnTo>
                <a:lnTo>
                  <a:pt x="512928" y="393173"/>
                </a:lnTo>
                <a:lnTo>
                  <a:pt x="393577" y="393173"/>
                </a:lnTo>
                <a:lnTo>
                  <a:pt x="393577" y="271266"/>
                </a:lnTo>
                <a:lnTo>
                  <a:pt x="383952" y="223948"/>
                </a:lnTo>
                <a:lnTo>
                  <a:pt x="357752" y="185183"/>
                </a:lnTo>
                <a:lnTo>
                  <a:pt x="318987" y="158983"/>
                </a:lnTo>
                <a:lnTo>
                  <a:pt x="271669" y="149358"/>
                </a:lnTo>
                <a:close/>
              </a:path>
              <a:path w="543559" h="542925">
                <a:moveTo>
                  <a:pt x="149761" y="512813"/>
                </a:moveTo>
                <a:lnTo>
                  <a:pt x="149761" y="271266"/>
                </a:lnTo>
                <a:lnTo>
                  <a:pt x="159386" y="318583"/>
                </a:lnTo>
                <a:lnTo>
                  <a:pt x="185587" y="357348"/>
                </a:lnTo>
                <a:lnTo>
                  <a:pt x="224352" y="383549"/>
                </a:lnTo>
                <a:lnTo>
                  <a:pt x="271668" y="393173"/>
                </a:lnTo>
                <a:lnTo>
                  <a:pt x="512928" y="393173"/>
                </a:lnTo>
                <a:lnTo>
                  <a:pt x="505797" y="408154"/>
                </a:lnTo>
                <a:lnTo>
                  <a:pt x="478986" y="446016"/>
                </a:lnTo>
                <a:lnTo>
                  <a:pt x="446254" y="478715"/>
                </a:lnTo>
                <a:lnTo>
                  <a:pt x="408378" y="505484"/>
                </a:lnTo>
                <a:lnTo>
                  <a:pt x="366138" y="525554"/>
                </a:lnTo>
                <a:lnTo>
                  <a:pt x="320309" y="538159"/>
                </a:lnTo>
                <a:lnTo>
                  <a:pt x="271668" y="542532"/>
                </a:lnTo>
                <a:lnTo>
                  <a:pt x="222909" y="538266"/>
                </a:lnTo>
                <a:lnTo>
                  <a:pt x="176987" y="525717"/>
                </a:lnTo>
                <a:lnTo>
                  <a:pt x="149761" y="512813"/>
                </a:lnTo>
                <a:close/>
              </a:path>
              <a:path w="543559" h="542925">
                <a:moveTo>
                  <a:pt x="0" y="271266"/>
                </a:moveTo>
                <a:lnTo>
                  <a:pt x="4386" y="222626"/>
                </a:lnTo>
                <a:lnTo>
                  <a:pt x="17028" y="176797"/>
                </a:lnTo>
                <a:lnTo>
                  <a:pt x="37152" y="134556"/>
                </a:lnTo>
                <a:lnTo>
                  <a:pt x="63984" y="96681"/>
                </a:lnTo>
                <a:lnTo>
                  <a:pt x="96750" y="63949"/>
                </a:lnTo>
                <a:lnTo>
                  <a:pt x="134676" y="37137"/>
                </a:lnTo>
                <a:lnTo>
                  <a:pt x="176987" y="17023"/>
                </a:lnTo>
                <a:lnTo>
                  <a:pt x="222909" y="4385"/>
                </a:lnTo>
                <a:lnTo>
                  <a:pt x="271669" y="0"/>
                </a:lnTo>
                <a:lnTo>
                  <a:pt x="320309" y="4385"/>
                </a:lnTo>
                <a:lnTo>
                  <a:pt x="366138" y="17023"/>
                </a:lnTo>
                <a:lnTo>
                  <a:pt x="408378" y="37137"/>
                </a:lnTo>
                <a:lnTo>
                  <a:pt x="446254" y="63949"/>
                </a:lnTo>
                <a:lnTo>
                  <a:pt x="478986" y="96681"/>
                </a:lnTo>
                <a:lnTo>
                  <a:pt x="505797" y="134556"/>
                </a:lnTo>
                <a:lnTo>
                  <a:pt x="512845" y="149358"/>
                </a:lnTo>
                <a:lnTo>
                  <a:pt x="271668" y="149358"/>
                </a:lnTo>
                <a:lnTo>
                  <a:pt x="224352" y="158983"/>
                </a:lnTo>
                <a:lnTo>
                  <a:pt x="185587" y="185183"/>
                </a:lnTo>
                <a:lnTo>
                  <a:pt x="159386" y="223948"/>
                </a:lnTo>
                <a:lnTo>
                  <a:pt x="149761" y="271266"/>
                </a:lnTo>
                <a:lnTo>
                  <a:pt x="149761" y="512813"/>
                </a:lnTo>
                <a:lnTo>
                  <a:pt x="134676" y="505663"/>
                </a:lnTo>
                <a:lnTo>
                  <a:pt x="96750" y="478881"/>
                </a:lnTo>
                <a:lnTo>
                  <a:pt x="63984" y="446149"/>
                </a:lnTo>
                <a:lnTo>
                  <a:pt x="37152" y="408244"/>
                </a:lnTo>
                <a:lnTo>
                  <a:pt x="17028" y="365943"/>
                </a:lnTo>
                <a:lnTo>
                  <a:pt x="4386" y="320025"/>
                </a:lnTo>
                <a:lnTo>
                  <a:pt x="0" y="271266"/>
                </a:lnTo>
                <a:close/>
              </a:path>
              <a:path w="543559" h="542925">
                <a:moveTo>
                  <a:pt x="271669" y="393173"/>
                </a:moveTo>
                <a:lnTo>
                  <a:pt x="318987" y="383605"/>
                </a:lnTo>
                <a:lnTo>
                  <a:pt x="357752" y="357499"/>
                </a:lnTo>
                <a:lnTo>
                  <a:pt x="383952" y="318753"/>
                </a:lnTo>
                <a:lnTo>
                  <a:pt x="393577" y="271266"/>
                </a:lnTo>
                <a:lnTo>
                  <a:pt x="393577" y="393173"/>
                </a:lnTo>
                <a:lnTo>
                  <a:pt x="271669" y="393173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162463" y="4938210"/>
            <a:ext cx="526415" cy="607695"/>
          </a:xfrm>
          <a:custGeom>
            <a:avLst/>
            <a:gdLst/>
            <a:ahLst/>
            <a:cxnLst/>
            <a:rect l="l" t="t" r="r" b="b"/>
            <a:pathLst>
              <a:path w="526415" h="607695">
                <a:moveTo>
                  <a:pt x="526117" y="0"/>
                </a:moveTo>
                <a:lnTo>
                  <a:pt x="526117" y="607526"/>
                </a:lnTo>
                <a:lnTo>
                  <a:pt x="0" y="303763"/>
                </a:lnTo>
                <a:lnTo>
                  <a:pt x="5261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5961464" y="3125934"/>
            <a:ext cx="2326640" cy="3395979"/>
            <a:chOff x="15961464" y="3125934"/>
            <a:chExt cx="2326640" cy="3395979"/>
          </a:xfrm>
        </p:grpSpPr>
        <p:sp>
          <p:nvSpPr>
            <p:cNvPr id="8" name="object 8"/>
            <p:cNvSpPr/>
            <p:nvPr/>
          </p:nvSpPr>
          <p:spPr>
            <a:xfrm>
              <a:off x="16335412" y="4481599"/>
              <a:ext cx="1474470" cy="1474470"/>
            </a:xfrm>
            <a:custGeom>
              <a:avLst/>
              <a:gdLst/>
              <a:ahLst/>
              <a:cxnLst/>
              <a:rect l="l" t="t" r="r" b="b"/>
              <a:pathLst>
                <a:path w="1474469" h="1474470">
                  <a:moveTo>
                    <a:pt x="0" y="737165"/>
                  </a:moveTo>
                  <a:lnTo>
                    <a:pt x="1568" y="688696"/>
                  </a:lnTo>
                  <a:lnTo>
                    <a:pt x="6207" y="641064"/>
                  </a:lnTo>
                  <a:lnTo>
                    <a:pt x="13820" y="594367"/>
                  </a:lnTo>
                  <a:lnTo>
                    <a:pt x="24311" y="548701"/>
                  </a:lnTo>
                  <a:lnTo>
                    <a:pt x="37581" y="504163"/>
                  </a:lnTo>
                  <a:lnTo>
                    <a:pt x="53534" y="460852"/>
                  </a:lnTo>
                  <a:lnTo>
                    <a:pt x="72072" y="418863"/>
                  </a:lnTo>
                  <a:lnTo>
                    <a:pt x="93099" y="378294"/>
                  </a:lnTo>
                  <a:lnTo>
                    <a:pt x="116518" y="339242"/>
                  </a:lnTo>
                  <a:lnTo>
                    <a:pt x="142230" y="301804"/>
                  </a:lnTo>
                  <a:lnTo>
                    <a:pt x="170140" y="266078"/>
                  </a:lnTo>
                  <a:lnTo>
                    <a:pt x="200149" y="232160"/>
                  </a:lnTo>
                  <a:lnTo>
                    <a:pt x="232161" y="200148"/>
                  </a:lnTo>
                  <a:lnTo>
                    <a:pt x="266079" y="170139"/>
                  </a:lnTo>
                  <a:lnTo>
                    <a:pt x="301805" y="142230"/>
                  </a:lnTo>
                  <a:lnTo>
                    <a:pt x="339243" y="116517"/>
                  </a:lnTo>
                  <a:lnTo>
                    <a:pt x="378295" y="93099"/>
                  </a:lnTo>
                  <a:lnTo>
                    <a:pt x="418864" y="72072"/>
                  </a:lnTo>
                  <a:lnTo>
                    <a:pt x="460853" y="53533"/>
                  </a:lnTo>
                  <a:lnTo>
                    <a:pt x="504165" y="37581"/>
                  </a:lnTo>
                  <a:lnTo>
                    <a:pt x="548702" y="24310"/>
                  </a:lnTo>
                  <a:lnTo>
                    <a:pt x="594368" y="13820"/>
                  </a:lnTo>
                  <a:lnTo>
                    <a:pt x="641065" y="6207"/>
                  </a:lnTo>
                  <a:lnTo>
                    <a:pt x="688697" y="1567"/>
                  </a:lnTo>
                  <a:lnTo>
                    <a:pt x="737162" y="0"/>
                  </a:lnTo>
                  <a:lnTo>
                    <a:pt x="785635" y="1567"/>
                  </a:lnTo>
                  <a:lnTo>
                    <a:pt x="833266" y="6207"/>
                  </a:lnTo>
                  <a:lnTo>
                    <a:pt x="879964" y="13820"/>
                  </a:lnTo>
                  <a:lnTo>
                    <a:pt x="925630" y="24310"/>
                  </a:lnTo>
                  <a:lnTo>
                    <a:pt x="970167" y="37581"/>
                  </a:lnTo>
                  <a:lnTo>
                    <a:pt x="1013479" y="53533"/>
                  </a:lnTo>
                  <a:lnTo>
                    <a:pt x="1055468" y="72072"/>
                  </a:lnTo>
                  <a:lnTo>
                    <a:pt x="1096037" y="93099"/>
                  </a:lnTo>
                  <a:lnTo>
                    <a:pt x="1135089" y="116517"/>
                  </a:lnTo>
                  <a:lnTo>
                    <a:pt x="1172526" y="142230"/>
                  </a:lnTo>
                  <a:lnTo>
                    <a:pt x="1208252" y="170139"/>
                  </a:lnTo>
                  <a:lnTo>
                    <a:pt x="1242170" y="200148"/>
                  </a:lnTo>
                  <a:lnTo>
                    <a:pt x="1274182" y="232160"/>
                  </a:lnTo>
                  <a:lnTo>
                    <a:pt x="1304192" y="266078"/>
                  </a:lnTo>
                  <a:lnTo>
                    <a:pt x="1332101" y="301804"/>
                  </a:lnTo>
                  <a:lnTo>
                    <a:pt x="1357813" y="339242"/>
                  </a:lnTo>
                  <a:lnTo>
                    <a:pt x="1381232" y="378294"/>
                  </a:lnTo>
                  <a:lnTo>
                    <a:pt x="1402259" y="418863"/>
                  </a:lnTo>
                  <a:lnTo>
                    <a:pt x="1420797" y="460852"/>
                  </a:lnTo>
                  <a:lnTo>
                    <a:pt x="1436750" y="504163"/>
                  </a:lnTo>
                  <a:lnTo>
                    <a:pt x="1450020" y="548701"/>
                  </a:lnTo>
                  <a:lnTo>
                    <a:pt x="1460510" y="594367"/>
                  </a:lnTo>
                  <a:lnTo>
                    <a:pt x="1468124" y="641064"/>
                  </a:lnTo>
                  <a:lnTo>
                    <a:pt x="1472763" y="688696"/>
                  </a:lnTo>
                  <a:lnTo>
                    <a:pt x="1474330" y="737126"/>
                  </a:lnTo>
                  <a:lnTo>
                    <a:pt x="1472763" y="785634"/>
                  </a:lnTo>
                  <a:lnTo>
                    <a:pt x="1468124" y="833265"/>
                  </a:lnTo>
                  <a:lnTo>
                    <a:pt x="1460510" y="879963"/>
                  </a:lnTo>
                  <a:lnTo>
                    <a:pt x="1450020" y="925629"/>
                  </a:lnTo>
                  <a:lnTo>
                    <a:pt x="1436750" y="970166"/>
                  </a:lnTo>
                  <a:lnTo>
                    <a:pt x="1420797" y="1013478"/>
                  </a:lnTo>
                  <a:lnTo>
                    <a:pt x="1402259" y="1055467"/>
                  </a:lnTo>
                  <a:lnTo>
                    <a:pt x="1381232" y="1096036"/>
                  </a:lnTo>
                  <a:lnTo>
                    <a:pt x="1357813" y="1135088"/>
                  </a:lnTo>
                  <a:lnTo>
                    <a:pt x="1332101" y="1172525"/>
                  </a:lnTo>
                  <a:lnTo>
                    <a:pt x="1304192" y="1208251"/>
                  </a:lnTo>
                  <a:lnTo>
                    <a:pt x="1274182" y="1242169"/>
                  </a:lnTo>
                  <a:lnTo>
                    <a:pt x="1242170" y="1274181"/>
                  </a:lnTo>
                  <a:lnTo>
                    <a:pt x="1208252" y="1304191"/>
                  </a:lnTo>
                  <a:lnTo>
                    <a:pt x="1172526" y="1332100"/>
                  </a:lnTo>
                  <a:lnTo>
                    <a:pt x="1135089" y="1357813"/>
                  </a:lnTo>
                  <a:lnTo>
                    <a:pt x="1096037" y="1381231"/>
                  </a:lnTo>
                  <a:lnTo>
                    <a:pt x="1055468" y="1402258"/>
                  </a:lnTo>
                  <a:lnTo>
                    <a:pt x="1013479" y="1420796"/>
                  </a:lnTo>
                  <a:lnTo>
                    <a:pt x="970167" y="1436749"/>
                  </a:lnTo>
                  <a:lnTo>
                    <a:pt x="925630" y="1450019"/>
                  </a:lnTo>
                  <a:lnTo>
                    <a:pt x="879964" y="1460510"/>
                  </a:lnTo>
                  <a:lnTo>
                    <a:pt x="833266" y="1468123"/>
                  </a:lnTo>
                  <a:lnTo>
                    <a:pt x="785635" y="1472762"/>
                  </a:lnTo>
                  <a:lnTo>
                    <a:pt x="737170" y="1474330"/>
                  </a:lnTo>
                  <a:lnTo>
                    <a:pt x="688697" y="1472762"/>
                  </a:lnTo>
                  <a:lnTo>
                    <a:pt x="641065" y="1468123"/>
                  </a:lnTo>
                  <a:lnTo>
                    <a:pt x="594368" y="1460510"/>
                  </a:lnTo>
                  <a:lnTo>
                    <a:pt x="548702" y="1450019"/>
                  </a:lnTo>
                  <a:lnTo>
                    <a:pt x="504165" y="1436749"/>
                  </a:lnTo>
                  <a:lnTo>
                    <a:pt x="460853" y="1420796"/>
                  </a:lnTo>
                  <a:lnTo>
                    <a:pt x="418864" y="1402258"/>
                  </a:lnTo>
                  <a:lnTo>
                    <a:pt x="378295" y="1381231"/>
                  </a:lnTo>
                  <a:lnTo>
                    <a:pt x="339243" y="1357813"/>
                  </a:lnTo>
                  <a:lnTo>
                    <a:pt x="301805" y="1332100"/>
                  </a:lnTo>
                  <a:lnTo>
                    <a:pt x="266079" y="1304191"/>
                  </a:lnTo>
                  <a:lnTo>
                    <a:pt x="232161" y="1274181"/>
                  </a:lnTo>
                  <a:lnTo>
                    <a:pt x="200149" y="1242169"/>
                  </a:lnTo>
                  <a:lnTo>
                    <a:pt x="170140" y="1208251"/>
                  </a:lnTo>
                  <a:lnTo>
                    <a:pt x="142230" y="1172525"/>
                  </a:lnTo>
                  <a:lnTo>
                    <a:pt x="116518" y="1135088"/>
                  </a:lnTo>
                  <a:lnTo>
                    <a:pt x="93099" y="1096036"/>
                  </a:lnTo>
                  <a:lnTo>
                    <a:pt x="72072" y="1055467"/>
                  </a:lnTo>
                  <a:lnTo>
                    <a:pt x="53534" y="1013478"/>
                  </a:lnTo>
                  <a:lnTo>
                    <a:pt x="37581" y="970166"/>
                  </a:lnTo>
                  <a:lnTo>
                    <a:pt x="24311" y="925629"/>
                  </a:lnTo>
                  <a:lnTo>
                    <a:pt x="13820" y="879963"/>
                  </a:lnTo>
                  <a:lnTo>
                    <a:pt x="6207" y="833265"/>
                  </a:lnTo>
                  <a:lnTo>
                    <a:pt x="1568" y="785634"/>
                  </a:lnTo>
                  <a:lnTo>
                    <a:pt x="0" y="7371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961462" y="3125939"/>
              <a:ext cx="2326640" cy="3395979"/>
            </a:xfrm>
            <a:custGeom>
              <a:avLst/>
              <a:gdLst/>
              <a:ahLst/>
              <a:cxnLst/>
              <a:rect l="l" t="t" r="r" b="b"/>
              <a:pathLst>
                <a:path w="2326640" h="3395979">
                  <a:moveTo>
                    <a:pt x="349326" y="1355661"/>
                  </a:moveTo>
                  <a:lnTo>
                    <a:pt x="0" y="1153972"/>
                  </a:lnTo>
                  <a:lnTo>
                    <a:pt x="0" y="1557362"/>
                  </a:lnTo>
                  <a:lnTo>
                    <a:pt x="349326" y="1355661"/>
                  </a:lnTo>
                  <a:close/>
                </a:path>
                <a:path w="2326640" h="3395979">
                  <a:moveTo>
                    <a:pt x="1250061" y="2742704"/>
                  </a:moveTo>
                  <a:lnTo>
                    <a:pt x="986726" y="2587421"/>
                  </a:lnTo>
                  <a:lnTo>
                    <a:pt x="1225473" y="2375204"/>
                  </a:lnTo>
                  <a:lnTo>
                    <a:pt x="784199" y="2107971"/>
                  </a:lnTo>
                  <a:lnTo>
                    <a:pt x="706551" y="2236343"/>
                  </a:lnTo>
                  <a:lnTo>
                    <a:pt x="706551" y="2242185"/>
                  </a:lnTo>
                  <a:lnTo>
                    <a:pt x="964717" y="2399144"/>
                  </a:lnTo>
                  <a:lnTo>
                    <a:pt x="724674" y="2612656"/>
                  </a:lnTo>
                  <a:lnTo>
                    <a:pt x="964717" y="2754884"/>
                  </a:lnTo>
                  <a:lnTo>
                    <a:pt x="966012" y="2755646"/>
                  </a:lnTo>
                  <a:lnTo>
                    <a:pt x="725970" y="2927108"/>
                  </a:lnTo>
                  <a:lnTo>
                    <a:pt x="966012" y="3093910"/>
                  </a:lnTo>
                  <a:lnTo>
                    <a:pt x="978306" y="3102457"/>
                  </a:lnTo>
                  <a:lnTo>
                    <a:pt x="755091" y="3271977"/>
                  </a:lnTo>
                  <a:lnTo>
                    <a:pt x="848906" y="3395561"/>
                  </a:lnTo>
                  <a:lnTo>
                    <a:pt x="978306" y="3297440"/>
                  </a:lnTo>
                  <a:lnTo>
                    <a:pt x="986726" y="3291065"/>
                  </a:lnTo>
                  <a:lnTo>
                    <a:pt x="995133" y="3284690"/>
                  </a:lnTo>
                  <a:lnTo>
                    <a:pt x="1242301" y="3097288"/>
                  </a:lnTo>
                  <a:lnTo>
                    <a:pt x="995133" y="2925178"/>
                  </a:lnTo>
                  <a:lnTo>
                    <a:pt x="1250061" y="2742704"/>
                  </a:lnTo>
                  <a:close/>
                </a:path>
                <a:path w="2326640" h="3395979">
                  <a:moveTo>
                    <a:pt x="1474216" y="2184400"/>
                  </a:moveTo>
                  <a:lnTo>
                    <a:pt x="988047" y="1701800"/>
                  </a:lnTo>
                  <a:lnTo>
                    <a:pt x="1013117" y="1739900"/>
                  </a:lnTo>
                  <a:lnTo>
                    <a:pt x="1040257" y="1790700"/>
                  </a:lnTo>
                  <a:lnTo>
                    <a:pt x="1069517" y="1828800"/>
                  </a:lnTo>
                  <a:lnTo>
                    <a:pt x="1100963" y="1866900"/>
                  </a:lnTo>
                  <a:lnTo>
                    <a:pt x="1134630" y="1917700"/>
                  </a:lnTo>
                  <a:lnTo>
                    <a:pt x="1259078" y="2032000"/>
                  </a:lnTo>
                  <a:lnTo>
                    <a:pt x="1300086" y="2070100"/>
                  </a:lnTo>
                  <a:lnTo>
                    <a:pt x="1342097" y="2108200"/>
                  </a:lnTo>
                  <a:lnTo>
                    <a:pt x="1385125" y="2133600"/>
                  </a:lnTo>
                  <a:lnTo>
                    <a:pt x="1429169" y="2159000"/>
                  </a:lnTo>
                  <a:lnTo>
                    <a:pt x="1474216" y="2184400"/>
                  </a:lnTo>
                  <a:close/>
                </a:path>
                <a:path w="2326640" h="3395979">
                  <a:moveTo>
                    <a:pt x="1700961" y="2273300"/>
                  </a:moveTo>
                  <a:lnTo>
                    <a:pt x="897343" y="1473200"/>
                  </a:lnTo>
                  <a:lnTo>
                    <a:pt x="904849" y="1498600"/>
                  </a:lnTo>
                  <a:lnTo>
                    <a:pt x="913041" y="1524000"/>
                  </a:lnTo>
                  <a:lnTo>
                    <a:pt x="921816" y="1549400"/>
                  </a:lnTo>
                  <a:lnTo>
                    <a:pt x="931100" y="1574800"/>
                  </a:lnTo>
                  <a:lnTo>
                    <a:pt x="1598663" y="2247900"/>
                  </a:lnTo>
                  <a:lnTo>
                    <a:pt x="1623987" y="2247900"/>
                  </a:lnTo>
                  <a:lnTo>
                    <a:pt x="1675041" y="2273300"/>
                  </a:lnTo>
                  <a:lnTo>
                    <a:pt x="1700961" y="2273300"/>
                  </a:lnTo>
                  <a:close/>
                </a:path>
                <a:path w="2326640" h="3395979">
                  <a:moveTo>
                    <a:pt x="1872856" y="2311400"/>
                  </a:moveTo>
                  <a:lnTo>
                    <a:pt x="863600" y="1295400"/>
                  </a:lnTo>
                  <a:lnTo>
                    <a:pt x="866165" y="1320800"/>
                  </a:lnTo>
                  <a:lnTo>
                    <a:pt x="869137" y="1346200"/>
                  </a:lnTo>
                  <a:lnTo>
                    <a:pt x="872502" y="1358900"/>
                  </a:lnTo>
                  <a:lnTo>
                    <a:pt x="876261" y="1384300"/>
                  </a:lnTo>
                  <a:lnTo>
                    <a:pt x="1791652" y="2298700"/>
                  </a:lnTo>
                  <a:lnTo>
                    <a:pt x="1832254" y="2298700"/>
                  </a:lnTo>
                  <a:lnTo>
                    <a:pt x="1852460" y="2311400"/>
                  </a:lnTo>
                  <a:lnTo>
                    <a:pt x="1872856" y="2311400"/>
                  </a:lnTo>
                  <a:close/>
                </a:path>
                <a:path w="2326640" h="3395979">
                  <a:moveTo>
                    <a:pt x="2018398" y="2311400"/>
                  </a:moveTo>
                  <a:lnTo>
                    <a:pt x="855167" y="1155700"/>
                  </a:lnTo>
                  <a:lnTo>
                    <a:pt x="855433" y="1193800"/>
                  </a:lnTo>
                  <a:lnTo>
                    <a:pt x="856056" y="1206500"/>
                  </a:lnTo>
                  <a:lnTo>
                    <a:pt x="857275" y="1219200"/>
                  </a:lnTo>
                  <a:lnTo>
                    <a:pt x="1947735" y="2311400"/>
                  </a:lnTo>
                  <a:lnTo>
                    <a:pt x="2018398" y="2311400"/>
                  </a:lnTo>
                  <a:close/>
                </a:path>
                <a:path w="2326640" h="3395979">
                  <a:moveTo>
                    <a:pt x="2148116" y="2311400"/>
                  </a:moveTo>
                  <a:lnTo>
                    <a:pt x="863600" y="1028700"/>
                  </a:lnTo>
                  <a:lnTo>
                    <a:pt x="860564" y="1054100"/>
                  </a:lnTo>
                  <a:lnTo>
                    <a:pt x="859294" y="1066800"/>
                  </a:lnTo>
                  <a:lnTo>
                    <a:pt x="858329" y="1092200"/>
                  </a:lnTo>
                  <a:lnTo>
                    <a:pt x="2084832" y="2311400"/>
                  </a:lnTo>
                  <a:lnTo>
                    <a:pt x="2148116" y="2311400"/>
                  </a:lnTo>
                  <a:close/>
                </a:path>
                <a:path w="2326640" h="3395979">
                  <a:moveTo>
                    <a:pt x="2265172" y="2286000"/>
                  </a:moveTo>
                  <a:lnTo>
                    <a:pt x="883640" y="901700"/>
                  </a:lnTo>
                  <a:lnTo>
                    <a:pt x="880491" y="927100"/>
                  </a:lnTo>
                  <a:lnTo>
                    <a:pt x="877443" y="939800"/>
                  </a:lnTo>
                  <a:lnTo>
                    <a:pt x="874598" y="952500"/>
                  </a:lnTo>
                  <a:lnTo>
                    <a:pt x="872032" y="965200"/>
                  </a:lnTo>
                  <a:lnTo>
                    <a:pt x="2208225" y="2298700"/>
                  </a:lnTo>
                  <a:lnTo>
                    <a:pt x="2250935" y="2298700"/>
                  </a:lnTo>
                  <a:lnTo>
                    <a:pt x="2265172" y="2286000"/>
                  </a:lnTo>
                  <a:close/>
                </a:path>
                <a:path w="2326640" h="3395979">
                  <a:moveTo>
                    <a:pt x="2326525" y="2214359"/>
                  </a:moveTo>
                  <a:lnTo>
                    <a:pt x="913168" y="800100"/>
                  </a:lnTo>
                  <a:lnTo>
                    <a:pt x="897343" y="850900"/>
                  </a:lnTo>
                  <a:lnTo>
                    <a:pt x="2320010" y="2273300"/>
                  </a:lnTo>
                  <a:lnTo>
                    <a:pt x="2326525" y="2273300"/>
                  </a:lnTo>
                  <a:lnTo>
                    <a:pt x="2326525" y="2214359"/>
                  </a:lnTo>
                  <a:close/>
                </a:path>
                <a:path w="2326640" h="3395979">
                  <a:moveTo>
                    <a:pt x="2326525" y="2076945"/>
                  </a:moveTo>
                  <a:lnTo>
                    <a:pt x="950074" y="698500"/>
                  </a:lnTo>
                  <a:lnTo>
                    <a:pt x="944727" y="711200"/>
                  </a:lnTo>
                  <a:lnTo>
                    <a:pt x="939660" y="723900"/>
                  </a:lnTo>
                  <a:lnTo>
                    <a:pt x="930046" y="749300"/>
                  </a:lnTo>
                  <a:lnTo>
                    <a:pt x="2326525" y="2150732"/>
                  </a:lnTo>
                  <a:lnTo>
                    <a:pt x="2326525" y="2076945"/>
                  </a:lnTo>
                  <a:close/>
                </a:path>
                <a:path w="2326640" h="3395979">
                  <a:moveTo>
                    <a:pt x="2326525" y="1934641"/>
                  </a:moveTo>
                  <a:lnTo>
                    <a:pt x="995426" y="609600"/>
                  </a:lnTo>
                  <a:lnTo>
                    <a:pt x="989279" y="622300"/>
                  </a:lnTo>
                  <a:lnTo>
                    <a:pt x="983437" y="635000"/>
                  </a:lnTo>
                  <a:lnTo>
                    <a:pt x="977773" y="647700"/>
                  </a:lnTo>
                  <a:lnTo>
                    <a:pt x="972223" y="647700"/>
                  </a:lnTo>
                  <a:lnTo>
                    <a:pt x="2326525" y="2004009"/>
                  </a:lnTo>
                  <a:lnTo>
                    <a:pt x="2326525" y="1934641"/>
                  </a:lnTo>
                  <a:close/>
                </a:path>
                <a:path w="2326640" h="3395979">
                  <a:moveTo>
                    <a:pt x="2326525" y="1797050"/>
                  </a:moveTo>
                  <a:lnTo>
                    <a:pt x="1047102" y="520700"/>
                  </a:lnTo>
                  <a:lnTo>
                    <a:pt x="1040168" y="533400"/>
                  </a:lnTo>
                  <a:lnTo>
                    <a:pt x="1033526" y="546100"/>
                  </a:lnTo>
                  <a:lnTo>
                    <a:pt x="1027087" y="558800"/>
                  </a:lnTo>
                  <a:lnTo>
                    <a:pt x="1020737" y="558800"/>
                  </a:lnTo>
                  <a:lnTo>
                    <a:pt x="2326525" y="1863991"/>
                  </a:lnTo>
                  <a:lnTo>
                    <a:pt x="2326525" y="1797050"/>
                  </a:lnTo>
                  <a:close/>
                </a:path>
                <a:path w="2326640" h="3395979">
                  <a:moveTo>
                    <a:pt x="2326525" y="1666265"/>
                  </a:moveTo>
                  <a:lnTo>
                    <a:pt x="1105103" y="444500"/>
                  </a:lnTo>
                  <a:lnTo>
                    <a:pt x="1097381" y="457200"/>
                  </a:lnTo>
                  <a:lnTo>
                    <a:pt x="1089952" y="457200"/>
                  </a:lnTo>
                  <a:lnTo>
                    <a:pt x="1075575" y="482600"/>
                  </a:lnTo>
                  <a:lnTo>
                    <a:pt x="2326525" y="1731416"/>
                  </a:lnTo>
                  <a:lnTo>
                    <a:pt x="2326525" y="1666265"/>
                  </a:lnTo>
                  <a:close/>
                </a:path>
                <a:path w="2326640" h="3395979">
                  <a:moveTo>
                    <a:pt x="2326525" y="1528292"/>
                  </a:moveTo>
                  <a:lnTo>
                    <a:pt x="1168387" y="368300"/>
                  </a:lnTo>
                  <a:lnTo>
                    <a:pt x="1159865" y="381000"/>
                  </a:lnTo>
                  <a:lnTo>
                    <a:pt x="1151636" y="381000"/>
                  </a:lnTo>
                  <a:lnTo>
                    <a:pt x="1135684" y="406400"/>
                  </a:lnTo>
                  <a:lnTo>
                    <a:pt x="2326525" y="1592186"/>
                  </a:lnTo>
                  <a:lnTo>
                    <a:pt x="2326525" y="1528292"/>
                  </a:lnTo>
                  <a:close/>
                </a:path>
                <a:path w="2326640" h="3395979">
                  <a:moveTo>
                    <a:pt x="2326525" y="1387322"/>
                  </a:moveTo>
                  <a:lnTo>
                    <a:pt x="1237983" y="304800"/>
                  </a:lnTo>
                  <a:lnTo>
                    <a:pt x="1229283" y="304800"/>
                  </a:lnTo>
                  <a:lnTo>
                    <a:pt x="1211884" y="330200"/>
                  </a:lnTo>
                  <a:lnTo>
                    <a:pt x="1203185" y="330200"/>
                  </a:lnTo>
                  <a:lnTo>
                    <a:pt x="2326525" y="1455343"/>
                  </a:lnTo>
                  <a:lnTo>
                    <a:pt x="2326525" y="1387322"/>
                  </a:lnTo>
                  <a:close/>
                </a:path>
                <a:path w="2326640" h="3395979">
                  <a:moveTo>
                    <a:pt x="2326525" y="1258290"/>
                  </a:moveTo>
                  <a:lnTo>
                    <a:pt x="1311808" y="241300"/>
                  </a:lnTo>
                  <a:lnTo>
                    <a:pt x="1302321" y="241300"/>
                  </a:lnTo>
                  <a:lnTo>
                    <a:pt x="1283335" y="266700"/>
                  </a:lnTo>
                  <a:lnTo>
                    <a:pt x="1273848" y="266700"/>
                  </a:lnTo>
                  <a:lnTo>
                    <a:pt x="2326525" y="1325156"/>
                  </a:lnTo>
                  <a:lnTo>
                    <a:pt x="2326525" y="1258290"/>
                  </a:lnTo>
                  <a:close/>
                </a:path>
                <a:path w="2326640" h="3395979">
                  <a:moveTo>
                    <a:pt x="2326525" y="1112761"/>
                  </a:moveTo>
                  <a:lnTo>
                    <a:pt x="1393012" y="177800"/>
                  </a:lnTo>
                  <a:lnTo>
                    <a:pt x="1382725" y="190500"/>
                  </a:lnTo>
                  <a:lnTo>
                    <a:pt x="1372450" y="190500"/>
                  </a:lnTo>
                  <a:lnTo>
                    <a:pt x="1351889" y="215900"/>
                  </a:lnTo>
                  <a:lnTo>
                    <a:pt x="2326525" y="1183754"/>
                  </a:lnTo>
                  <a:lnTo>
                    <a:pt x="2326525" y="1112761"/>
                  </a:lnTo>
                  <a:close/>
                </a:path>
                <a:path w="2326640" h="3395979">
                  <a:moveTo>
                    <a:pt x="2326525" y="974737"/>
                  </a:moveTo>
                  <a:lnTo>
                    <a:pt x="1479486" y="127000"/>
                  </a:lnTo>
                  <a:lnTo>
                    <a:pt x="1468412" y="139700"/>
                  </a:lnTo>
                  <a:lnTo>
                    <a:pt x="1457350" y="139700"/>
                  </a:lnTo>
                  <a:lnTo>
                    <a:pt x="1446276" y="152400"/>
                  </a:lnTo>
                  <a:lnTo>
                    <a:pt x="1435201" y="152400"/>
                  </a:lnTo>
                  <a:lnTo>
                    <a:pt x="2326525" y="1047483"/>
                  </a:lnTo>
                  <a:lnTo>
                    <a:pt x="2326525" y="974737"/>
                  </a:lnTo>
                  <a:close/>
                </a:path>
                <a:path w="2326640" h="3395979">
                  <a:moveTo>
                    <a:pt x="2326525" y="841578"/>
                  </a:moveTo>
                  <a:lnTo>
                    <a:pt x="1574406" y="88900"/>
                  </a:lnTo>
                  <a:lnTo>
                    <a:pt x="1562544" y="88900"/>
                  </a:lnTo>
                  <a:lnTo>
                    <a:pt x="1550682" y="101600"/>
                  </a:lnTo>
                  <a:lnTo>
                    <a:pt x="1538808" y="101600"/>
                  </a:lnTo>
                  <a:lnTo>
                    <a:pt x="1526946" y="114300"/>
                  </a:lnTo>
                  <a:lnTo>
                    <a:pt x="2326525" y="913955"/>
                  </a:lnTo>
                  <a:lnTo>
                    <a:pt x="2326525" y="841578"/>
                  </a:lnTo>
                  <a:close/>
                </a:path>
                <a:path w="2326640" h="3395979">
                  <a:moveTo>
                    <a:pt x="2326525" y="703033"/>
                  </a:moveTo>
                  <a:lnTo>
                    <a:pt x="1675650" y="50800"/>
                  </a:lnTo>
                  <a:lnTo>
                    <a:pt x="1662823" y="63500"/>
                  </a:lnTo>
                  <a:lnTo>
                    <a:pt x="1636788" y="63500"/>
                  </a:lnTo>
                  <a:lnTo>
                    <a:pt x="1623974" y="76200"/>
                  </a:lnTo>
                  <a:lnTo>
                    <a:pt x="2326525" y="775716"/>
                  </a:lnTo>
                  <a:lnTo>
                    <a:pt x="2326525" y="703033"/>
                  </a:lnTo>
                  <a:close/>
                </a:path>
                <a:path w="2326640" h="3395979">
                  <a:moveTo>
                    <a:pt x="2326525" y="565150"/>
                  </a:moveTo>
                  <a:lnTo>
                    <a:pt x="1785327" y="25400"/>
                  </a:lnTo>
                  <a:lnTo>
                    <a:pt x="1771256" y="25400"/>
                  </a:lnTo>
                  <a:lnTo>
                    <a:pt x="1743506" y="38100"/>
                  </a:lnTo>
                  <a:lnTo>
                    <a:pt x="1729435" y="38100"/>
                  </a:lnTo>
                  <a:lnTo>
                    <a:pt x="2326525" y="636866"/>
                  </a:lnTo>
                  <a:lnTo>
                    <a:pt x="2326525" y="565150"/>
                  </a:lnTo>
                  <a:close/>
                </a:path>
                <a:path w="2326640" h="3395979">
                  <a:moveTo>
                    <a:pt x="2326525" y="433743"/>
                  </a:moveTo>
                  <a:lnTo>
                    <a:pt x="1904492" y="12700"/>
                  </a:lnTo>
                  <a:lnTo>
                    <a:pt x="1843328" y="12700"/>
                  </a:lnTo>
                  <a:lnTo>
                    <a:pt x="2326525" y="498386"/>
                  </a:lnTo>
                  <a:lnTo>
                    <a:pt x="2326525" y="433743"/>
                  </a:lnTo>
                  <a:close/>
                </a:path>
                <a:path w="2326640" h="3395979">
                  <a:moveTo>
                    <a:pt x="2326525" y="288556"/>
                  </a:moveTo>
                  <a:lnTo>
                    <a:pt x="2037372" y="0"/>
                  </a:lnTo>
                  <a:lnTo>
                    <a:pt x="1968830" y="0"/>
                  </a:lnTo>
                  <a:lnTo>
                    <a:pt x="2326525" y="359600"/>
                  </a:lnTo>
                  <a:lnTo>
                    <a:pt x="2326525" y="288556"/>
                  </a:lnTo>
                  <a:close/>
                </a:path>
                <a:path w="2326640" h="3395979">
                  <a:moveTo>
                    <a:pt x="2326525" y="152438"/>
                  </a:moveTo>
                  <a:lnTo>
                    <a:pt x="2188184" y="12700"/>
                  </a:lnTo>
                  <a:lnTo>
                    <a:pt x="2110143" y="12700"/>
                  </a:lnTo>
                  <a:lnTo>
                    <a:pt x="2326525" y="228765"/>
                  </a:lnTo>
                  <a:lnTo>
                    <a:pt x="2326525" y="152438"/>
                  </a:lnTo>
                  <a:close/>
                </a:path>
                <a:path w="2326640" h="3395979">
                  <a:moveTo>
                    <a:pt x="2326525" y="41402"/>
                  </a:moveTo>
                  <a:lnTo>
                    <a:pt x="2320404" y="38100"/>
                  </a:lnTo>
                  <a:lnTo>
                    <a:pt x="2296731" y="38100"/>
                  </a:lnTo>
                  <a:lnTo>
                    <a:pt x="2272550" y="25400"/>
                  </a:lnTo>
                  <a:lnTo>
                    <a:pt x="2326525" y="79895"/>
                  </a:lnTo>
                  <a:lnTo>
                    <a:pt x="2326525" y="41402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979896" y="0"/>
            <a:ext cx="4747895" cy="3827145"/>
            <a:chOff x="12979896" y="0"/>
            <a:chExt cx="4747895" cy="3827145"/>
          </a:xfrm>
        </p:grpSpPr>
        <p:sp>
          <p:nvSpPr>
            <p:cNvPr id="3" name="object 3"/>
            <p:cNvSpPr/>
            <p:nvPr/>
          </p:nvSpPr>
          <p:spPr>
            <a:xfrm>
              <a:off x="14878261" y="1245405"/>
              <a:ext cx="2059305" cy="2059305"/>
            </a:xfrm>
            <a:custGeom>
              <a:avLst/>
              <a:gdLst/>
              <a:ahLst/>
              <a:cxnLst/>
              <a:rect l="l" t="t" r="r" b="b"/>
              <a:pathLst>
                <a:path w="2059305" h="2059304">
                  <a:moveTo>
                    <a:pt x="1029640" y="2059281"/>
                  </a:moveTo>
                  <a:lnTo>
                    <a:pt x="981170" y="2058160"/>
                  </a:lnTo>
                  <a:lnTo>
                    <a:pt x="933277" y="2054831"/>
                  </a:lnTo>
                  <a:lnTo>
                    <a:pt x="886010" y="2049343"/>
                  </a:lnTo>
                  <a:lnTo>
                    <a:pt x="839419" y="2041745"/>
                  </a:lnTo>
                  <a:lnTo>
                    <a:pt x="793553" y="2032087"/>
                  </a:lnTo>
                  <a:lnTo>
                    <a:pt x="748461" y="2020419"/>
                  </a:lnTo>
                  <a:lnTo>
                    <a:pt x="704194" y="2006789"/>
                  </a:lnTo>
                  <a:lnTo>
                    <a:pt x="660800" y="1991247"/>
                  </a:lnTo>
                  <a:lnTo>
                    <a:pt x="618329" y="1973843"/>
                  </a:lnTo>
                  <a:lnTo>
                    <a:pt x="576830" y="1954627"/>
                  </a:lnTo>
                  <a:lnTo>
                    <a:pt x="536353" y="1933647"/>
                  </a:lnTo>
                  <a:lnTo>
                    <a:pt x="496947" y="1910952"/>
                  </a:lnTo>
                  <a:lnTo>
                    <a:pt x="458662" y="1886594"/>
                  </a:lnTo>
                  <a:lnTo>
                    <a:pt x="421548" y="1860620"/>
                  </a:lnTo>
                  <a:lnTo>
                    <a:pt x="385652" y="1833080"/>
                  </a:lnTo>
                  <a:lnTo>
                    <a:pt x="351026" y="1804024"/>
                  </a:lnTo>
                  <a:lnTo>
                    <a:pt x="317718" y="1773502"/>
                  </a:lnTo>
                  <a:lnTo>
                    <a:pt x="285778" y="1741562"/>
                  </a:lnTo>
                  <a:lnTo>
                    <a:pt x="255256" y="1708254"/>
                  </a:lnTo>
                  <a:lnTo>
                    <a:pt x="226200" y="1673628"/>
                  </a:lnTo>
                  <a:lnTo>
                    <a:pt x="198660" y="1637732"/>
                  </a:lnTo>
                  <a:lnTo>
                    <a:pt x="172686" y="1600618"/>
                  </a:lnTo>
                  <a:lnTo>
                    <a:pt x="148327" y="1562333"/>
                  </a:lnTo>
                  <a:lnTo>
                    <a:pt x="125633" y="1522927"/>
                  </a:lnTo>
                  <a:lnTo>
                    <a:pt x="104653" y="1482450"/>
                  </a:lnTo>
                  <a:lnTo>
                    <a:pt x="85436" y="1440951"/>
                  </a:lnTo>
                  <a:lnTo>
                    <a:pt x="68032" y="1398480"/>
                  </a:lnTo>
                  <a:lnTo>
                    <a:pt x="52491" y="1355086"/>
                  </a:lnTo>
                  <a:lnTo>
                    <a:pt x="38861" y="1310819"/>
                  </a:lnTo>
                  <a:lnTo>
                    <a:pt x="27193" y="1265727"/>
                  </a:lnTo>
                  <a:lnTo>
                    <a:pt x="17535" y="1219861"/>
                  </a:lnTo>
                  <a:lnTo>
                    <a:pt x="9937" y="1173270"/>
                  </a:lnTo>
                  <a:lnTo>
                    <a:pt x="4449" y="1126003"/>
                  </a:lnTo>
                  <a:lnTo>
                    <a:pt x="1120" y="1078110"/>
                  </a:lnTo>
                  <a:lnTo>
                    <a:pt x="0" y="1029656"/>
                  </a:lnTo>
                  <a:lnTo>
                    <a:pt x="1120" y="981170"/>
                  </a:lnTo>
                  <a:lnTo>
                    <a:pt x="4449" y="933277"/>
                  </a:lnTo>
                  <a:lnTo>
                    <a:pt x="9937" y="886010"/>
                  </a:lnTo>
                  <a:lnTo>
                    <a:pt x="17535" y="839419"/>
                  </a:lnTo>
                  <a:lnTo>
                    <a:pt x="27193" y="793553"/>
                  </a:lnTo>
                  <a:lnTo>
                    <a:pt x="38861" y="748461"/>
                  </a:lnTo>
                  <a:lnTo>
                    <a:pt x="52491" y="704194"/>
                  </a:lnTo>
                  <a:lnTo>
                    <a:pt x="68032" y="660800"/>
                  </a:lnTo>
                  <a:lnTo>
                    <a:pt x="85436" y="618329"/>
                  </a:lnTo>
                  <a:lnTo>
                    <a:pt x="104653" y="576830"/>
                  </a:lnTo>
                  <a:lnTo>
                    <a:pt x="125633" y="536353"/>
                  </a:lnTo>
                  <a:lnTo>
                    <a:pt x="148327" y="496947"/>
                  </a:lnTo>
                  <a:lnTo>
                    <a:pt x="172686" y="458662"/>
                  </a:lnTo>
                  <a:lnTo>
                    <a:pt x="198660" y="421548"/>
                  </a:lnTo>
                  <a:lnTo>
                    <a:pt x="226200" y="385652"/>
                  </a:lnTo>
                  <a:lnTo>
                    <a:pt x="255256" y="351026"/>
                  </a:lnTo>
                  <a:lnTo>
                    <a:pt x="285778" y="317718"/>
                  </a:lnTo>
                  <a:lnTo>
                    <a:pt x="317718" y="285778"/>
                  </a:lnTo>
                  <a:lnTo>
                    <a:pt x="351026" y="255256"/>
                  </a:lnTo>
                  <a:lnTo>
                    <a:pt x="385652" y="226200"/>
                  </a:lnTo>
                  <a:lnTo>
                    <a:pt x="421548" y="198660"/>
                  </a:lnTo>
                  <a:lnTo>
                    <a:pt x="458662" y="172686"/>
                  </a:lnTo>
                  <a:lnTo>
                    <a:pt x="496947" y="148328"/>
                  </a:lnTo>
                  <a:lnTo>
                    <a:pt x="536353" y="125633"/>
                  </a:lnTo>
                  <a:lnTo>
                    <a:pt x="576830" y="104653"/>
                  </a:lnTo>
                  <a:lnTo>
                    <a:pt x="618329" y="85436"/>
                  </a:lnTo>
                  <a:lnTo>
                    <a:pt x="660800" y="68033"/>
                  </a:lnTo>
                  <a:lnTo>
                    <a:pt x="704194" y="52491"/>
                  </a:lnTo>
                  <a:lnTo>
                    <a:pt x="748461" y="38861"/>
                  </a:lnTo>
                  <a:lnTo>
                    <a:pt x="793553" y="27193"/>
                  </a:lnTo>
                  <a:lnTo>
                    <a:pt x="839419" y="17535"/>
                  </a:lnTo>
                  <a:lnTo>
                    <a:pt x="886010" y="9937"/>
                  </a:lnTo>
                  <a:lnTo>
                    <a:pt x="933277" y="4449"/>
                  </a:lnTo>
                  <a:lnTo>
                    <a:pt x="981170" y="1120"/>
                  </a:lnTo>
                  <a:lnTo>
                    <a:pt x="1029631" y="0"/>
                  </a:lnTo>
                  <a:lnTo>
                    <a:pt x="1078110" y="1120"/>
                  </a:lnTo>
                  <a:lnTo>
                    <a:pt x="1126003" y="4449"/>
                  </a:lnTo>
                  <a:lnTo>
                    <a:pt x="1173270" y="9937"/>
                  </a:lnTo>
                  <a:lnTo>
                    <a:pt x="1219861" y="17535"/>
                  </a:lnTo>
                  <a:lnTo>
                    <a:pt x="1265727" y="27193"/>
                  </a:lnTo>
                  <a:lnTo>
                    <a:pt x="1310818" y="38861"/>
                  </a:lnTo>
                  <a:lnTo>
                    <a:pt x="1355086" y="52491"/>
                  </a:lnTo>
                  <a:lnTo>
                    <a:pt x="1398480" y="68033"/>
                  </a:lnTo>
                  <a:lnTo>
                    <a:pt x="1440951" y="85436"/>
                  </a:lnTo>
                  <a:lnTo>
                    <a:pt x="1482449" y="104653"/>
                  </a:lnTo>
                  <a:lnTo>
                    <a:pt x="1522926" y="125633"/>
                  </a:lnTo>
                  <a:lnTo>
                    <a:pt x="1562332" y="148328"/>
                  </a:lnTo>
                  <a:lnTo>
                    <a:pt x="1600617" y="172686"/>
                  </a:lnTo>
                  <a:lnTo>
                    <a:pt x="1637732" y="198660"/>
                  </a:lnTo>
                  <a:lnTo>
                    <a:pt x="1673627" y="226200"/>
                  </a:lnTo>
                  <a:lnTo>
                    <a:pt x="1708253" y="255256"/>
                  </a:lnTo>
                  <a:lnTo>
                    <a:pt x="1741561" y="285778"/>
                  </a:lnTo>
                  <a:lnTo>
                    <a:pt x="1773501" y="317718"/>
                  </a:lnTo>
                  <a:lnTo>
                    <a:pt x="1804024" y="351026"/>
                  </a:lnTo>
                  <a:lnTo>
                    <a:pt x="1833080" y="385652"/>
                  </a:lnTo>
                  <a:lnTo>
                    <a:pt x="1860619" y="421548"/>
                  </a:lnTo>
                  <a:lnTo>
                    <a:pt x="1886593" y="458662"/>
                  </a:lnTo>
                  <a:lnTo>
                    <a:pt x="1910952" y="496947"/>
                  </a:lnTo>
                  <a:lnTo>
                    <a:pt x="1933646" y="536353"/>
                  </a:lnTo>
                  <a:lnTo>
                    <a:pt x="1954626" y="576830"/>
                  </a:lnTo>
                  <a:lnTo>
                    <a:pt x="1973843" y="618329"/>
                  </a:lnTo>
                  <a:lnTo>
                    <a:pt x="1991247" y="660800"/>
                  </a:lnTo>
                  <a:lnTo>
                    <a:pt x="2006788" y="704194"/>
                  </a:lnTo>
                  <a:lnTo>
                    <a:pt x="2020418" y="748461"/>
                  </a:lnTo>
                  <a:lnTo>
                    <a:pt x="2032087" y="793553"/>
                  </a:lnTo>
                  <a:lnTo>
                    <a:pt x="2041745" y="839419"/>
                  </a:lnTo>
                  <a:lnTo>
                    <a:pt x="2049342" y="886010"/>
                  </a:lnTo>
                  <a:lnTo>
                    <a:pt x="2054830" y="933277"/>
                  </a:lnTo>
                  <a:lnTo>
                    <a:pt x="2058160" y="981170"/>
                  </a:lnTo>
                  <a:lnTo>
                    <a:pt x="2059280" y="1029656"/>
                  </a:lnTo>
                  <a:lnTo>
                    <a:pt x="2058160" y="1078110"/>
                  </a:lnTo>
                  <a:lnTo>
                    <a:pt x="2054830" y="1126003"/>
                  </a:lnTo>
                  <a:lnTo>
                    <a:pt x="2049342" y="1173270"/>
                  </a:lnTo>
                  <a:lnTo>
                    <a:pt x="2041745" y="1219861"/>
                  </a:lnTo>
                  <a:lnTo>
                    <a:pt x="2032087" y="1265727"/>
                  </a:lnTo>
                  <a:lnTo>
                    <a:pt x="2020418" y="1310819"/>
                  </a:lnTo>
                  <a:lnTo>
                    <a:pt x="2006788" y="1355086"/>
                  </a:lnTo>
                  <a:lnTo>
                    <a:pt x="1991247" y="1398480"/>
                  </a:lnTo>
                  <a:lnTo>
                    <a:pt x="1973843" y="1440951"/>
                  </a:lnTo>
                  <a:lnTo>
                    <a:pt x="1954626" y="1482450"/>
                  </a:lnTo>
                  <a:lnTo>
                    <a:pt x="1933646" y="1522927"/>
                  </a:lnTo>
                  <a:lnTo>
                    <a:pt x="1910952" y="1562333"/>
                  </a:lnTo>
                  <a:lnTo>
                    <a:pt x="1886593" y="1600618"/>
                  </a:lnTo>
                  <a:lnTo>
                    <a:pt x="1860619" y="1637732"/>
                  </a:lnTo>
                  <a:lnTo>
                    <a:pt x="1833080" y="1673628"/>
                  </a:lnTo>
                  <a:lnTo>
                    <a:pt x="1804024" y="1708254"/>
                  </a:lnTo>
                  <a:lnTo>
                    <a:pt x="1773501" y="1741562"/>
                  </a:lnTo>
                  <a:lnTo>
                    <a:pt x="1741561" y="1773502"/>
                  </a:lnTo>
                  <a:lnTo>
                    <a:pt x="1708253" y="1804024"/>
                  </a:lnTo>
                  <a:lnTo>
                    <a:pt x="1673627" y="1833080"/>
                  </a:lnTo>
                  <a:lnTo>
                    <a:pt x="1637732" y="1860620"/>
                  </a:lnTo>
                  <a:lnTo>
                    <a:pt x="1600617" y="1886594"/>
                  </a:lnTo>
                  <a:lnTo>
                    <a:pt x="1562332" y="1910952"/>
                  </a:lnTo>
                  <a:lnTo>
                    <a:pt x="1522926" y="1933647"/>
                  </a:lnTo>
                  <a:lnTo>
                    <a:pt x="1482449" y="1954627"/>
                  </a:lnTo>
                  <a:lnTo>
                    <a:pt x="1440951" y="1973843"/>
                  </a:lnTo>
                  <a:lnTo>
                    <a:pt x="1398480" y="1991247"/>
                  </a:lnTo>
                  <a:lnTo>
                    <a:pt x="1355086" y="2006789"/>
                  </a:lnTo>
                  <a:lnTo>
                    <a:pt x="1310818" y="2020419"/>
                  </a:lnTo>
                  <a:lnTo>
                    <a:pt x="1265727" y="2032087"/>
                  </a:lnTo>
                  <a:lnTo>
                    <a:pt x="1219861" y="2041745"/>
                  </a:lnTo>
                  <a:lnTo>
                    <a:pt x="1173270" y="2049343"/>
                  </a:lnTo>
                  <a:lnTo>
                    <a:pt x="1126003" y="2054831"/>
                  </a:lnTo>
                  <a:lnTo>
                    <a:pt x="1078110" y="2058160"/>
                  </a:lnTo>
                  <a:lnTo>
                    <a:pt x="1029640" y="20592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979895" y="0"/>
              <a:ext cx="4747895" cy="3827145"/>
            </a:xfrm>
            <a:custGeom>
              <a:avLst/>
              <a:gdLst/>
              <a:ahLst/>
              <a:cxnLst/>
              <a:rect l="l" t="t" r="r" b="b"/>
              <a:pathLst>
                <a:path w="4747894" h="3827145">
                  <a:moveTo>
                    <a:pt x="510501" y="0"/>
                  </a:moveTo>
                  <a:lnTo>
                    <a:pt x="411505" y="0"/>
                  </a:lnTo>
                  <a:lnTo>
                    <a:pt x="241566" y="168744"/>
                  </a:lnTo>
                  <a:lnTo>
                    <a:pt x="211747" y="219544"/>
                  </a:lnTo>
                  <a:lnTo>
                    <a:pt x="184124" y="270344"/>
                  </a:lnTo>
                  <a:lnTo>
                    <a:pt x="158711" y="321144"/>
                  </a:lnTo>
                  <a:lnTo>
                    <a:pt x="135509" y="371944"/>
                  </a:lnTo>
                  <a:lnTo>
                    <a:pt x="510501" y="0"/>
                  </a:lnTo>
                  <a:close/>
                </a:path>
                <a:path w="4747894" h="3827145">
                  <a:moveTo>
                    <a:pt x="700849" y="0"/>
                  </a:moveTo>
                  <a:lnTo>
                    <a:pt x="602424" y="0"/>
                  </a:lnTo>
                  <a:lnTo>
                    <a:pt x="76593" y="524344"/>
                  </a:lnTo>
                  <a:lnTo>
                    <a:pt x="66700" y="562444"/>
                  </a:lnTo>
                  <a:lnTo>
                    <a:pt x="57073" y="587844"/>
                  </a:lnTo>
                  <a:lnTo>
                    <a:pt x="48006" y="625944"/>
                  </a:lnTo>
                  <a:lnTo>
                    <a:pt x="39763" y="664044"/>
                  </a:lnTo>
                  <a:lnTo>
                    <a:pt x="700849" y="0"/>
                  </a:lnTo>
                  <a:close/>
                </a:path>
                <a:path w="4747894" h="3827145">
                  <a:moveTo>
                    <a:pt x="886599" y="0"/>
                  </a:moveTo>
                  <a:lnTo>
                    <a:pt x="793661" y="0"/>
                  </a:lnTo>
                  <a:lnTo>
                    <a:pt x="19151" y="778344"/>
                  </a:lnTo>
                  <a:lnTo>
                    <a:pt x="14998" y="803744"/>
                  </a:lnTo>
                  <a:lnTo>
                    <a:pt x="11417" y="829144"/>
                  </a:lnTo>
                  <a:lnTo>
                    <a:pt x="8369" y="854544"/>
                  </a:lnTo>
                  <a:lnTo>
                    <a:pt x="5892" y="879944"/>
                  </a:lnTo>
                  <a:lnTo>
                    <a:pt x="886599" y="0"/>
                  </a:lnTo>
                  <a:close/>
                </a:path>
                <a:path w="4747894" h="3827145">
                  <a:moveTo>
                    <a:pt x="1083589" y="0"/>
                  </a:moveTo>
                  <a:lnTo>
                    <a:pt x="986040" y="0"/>
                  </a:lnTo>
                  <a:lnTo>
                    <a:pt x="0" y="981544"/>
                  </a:lnTo>
                  <a:lnTo>
                    <a:pt x="101" y="1019644"/>
                  </a:lnTo>
                  <a:lnTo>
                    <a:pt x="177" y="1032344"/>
                  </a:lnTo>
                  <a:lnTo>
                    <a:pt x="622" y="1057744"/>
                  </a:lnTo>
                  <a:lnTo>
                    <a:pt x="1473" y="1083144"/>
                  </a:lnTo>
                  <a:lnTo>
                    <a:pt x="1083589" y="0"/>
                  </a:lnTo>
                  <a:close/>
                </a:path>
                <a:path w="4747894" h="3827145">
                  <a:moveTo>
                    <a:pt x="1274432" y="0"/>
                  </a:moveTo>
                  <a:lnTo>
                    <a:pt x="1176058" y="0"/>
                  </a:lnTo>
                  <a:lnTo>
                    <a:pt x="7366" y="1172044"/>
                  </a:lnTo>
                  <a:lnTo>
                    <a:pt x="9588" y="1197444"/>
                  </a:lnTo>
                  <a:lnTo>
                    <a:pt x="11963" y="1210144"/>
                  </a:lnTo>
                  <a:lnTo>
                    <a:pt x="14605" y="1235544"/>
                  </a:lnTo>
                  <a:lnTo>
                    <a:pt x="17665" y="1260944"/>
                  </a:lnTo>
                  <a:lnTo>
                    <a:pt x="1274432" y="0"/>
                  </a:lnTo>
                  <a:close/>
                </a:path>
                <a:path w="4747894" h="3827145">
                  <a:moveTo>
                    <a:pt x="1467535" y="0"/>
                  </a:moveTo>
                  <a:lnTo>
                    <a:pt x="1366774" y="0"/>
                  </a:lnTo>
                  <a:lnTo>
                    <a:pt x="30924" y="1337144"/>
                  </a:lnTo>
                  <a:lnTo>
                    <a:pt x="35344" y="1362544"/>
                  </a:lnTo>
                  <a:lnTo>
                    <a:pt x="44183" y="1400644"/>
                  </a:lnTo>
                  <a:lnTo>
                    <a:pt x="48602" y="1413344"/>
                  </a:lnTo>
                  <a:lnTo>
                    <a:pt x="1467535" y="0"/>
                  </a:lnTo>
                  <a:close/>
                </a:path>
                <a:path w="4747894" h="3827145">
                  <a:moveTo>
                    <a:pt x="1657400" y="0"/>
                  </a:moveTo>
                  <a:lnTo>
                    <a:pt x="1559318" y="0"/>
                  </a:lnTo>
                  <a:lnTo>
                    <a:pt x="70700" y="1489544"/>
                  </a:lnTo>
                  <a:lnTo>
                    <a:pt x="76250" y="1514944"/>
                  </a:lnTo>
                  <a:lnTo>
                    <a:pt x="81927" y="1527644"/>
                  </a:lnTo>
                  <a:lnTo>
                    <a:pt x="87896" y="1553044"/>
                  </a:lnTo>
                  <a:lnTo>
                    <a:pt x="94272" y="1565744"/>
                  </a:lnTo>
                  <a:lnTo>
                    <a:pt x="1657400" y="0"/>
                  </a:lnTo>
                  <a:close/>
                </a:path>
                <a:path w="4747894" h="3827145">
                  <a:moveTo>
                    <a:pt x="1855597" y="0"/>
                  </a:moveTo>
                  <a:lnTo>
                    <a:pt x="1750923" y="0"/>
                  </a:lnTo>
                  <a:lnTo>
                    <a:pt x="120789" y="1629244"/>
                  </a:lnTo>
                  <a:lnTo>
                    <a:pt x="127660" y="1654644"/>
                  </a:lnTo>
                  <a:lnTo>
                    <a:pt x="134962" y="1667344"/>
                  </a:lnTo>
                  <a:lnTo>
                    <a:pt x="142532" y="1680044"/>
                  </a:lnTo>
                  <a:lnTo>
                    <a:pt x="150241" y="1705444"/>
                  </a:lnTo>
                  <a:lnTo>
                    <a:pt x="1855597" y="0"/>
                  </a:lnTo>
                  <a:close/>
                </a:path>
                <a:path w="4747894" h="3827145">
                  <a:moveTo>
                    <a:pt x="2044585" y="0"/>
                  </a:moveTo>
                  <a:lnTo>
                    <a:pt x="1945144" y="0"/>
                  </a:lnTo>
                  <a:lnTo>
                    <a:pt x="179705" y="1768944"/>
                  </a:lnTo>
                  <a:lnTo>
                    <a:pt x="187693" y="1781644"/>
                  </a:lnTo>
                  <a:lnTo>
                    <a:pt x="196088" y="1794344"/>
                  </a:lnTo>
                  <a:lnTo>
                    <a:pt x="204774" y="1807044"/>
                  </a:lnTo>
                  <a:lnTo>
                    <a:pt x="213588" y="1832444"/>
                  </a:lnTo>
                  <a:lnTo>
                    <a:pt x="2044585" y="0"/>
                  </a:lnTo>
                  <a:close/>
                </a:path>
                <a:path w="4747894" h="3827145">
                  <a:moveTo>
                    <a:pt x="2180082" y="3827005"/>
                  </a:moveTo>
                  <a:lnTo>
                    <a:pt x="1898357" y="3339071"/>
                  </a:lnTo>
                  <a:lnTo>
                    <a:pt x="1616646" y="3827005"/>
                  </a:lnTo>
                  <a:lnTo>
                    <a:pt x="2180082" y="3827005"/>
                  </a:lnTo>
                  <a:close/>
                </a:path>
                <a:path w="4747894" h="3827145">
                  <a:moveTo>
                    <a:pt x="2237943" y="0"/>
                  </a:moveTo>
                  <a:lnTo>
                    <a:pt x="2141385" y="0"/>
                  </a:lnTo>
                  <a:lnTo>
                    <a:pt x="250405" y="1883244"/>
                  </a:lnTo>
                  <a:lnTo>
                    <a:pt x="259499" y="1895944"/>
                  </a:lnTo>
                  <a:lnTo>
                    <a:pt x="269011" y="1921344"/>
                  </a:lnTo>
                  <a:lnTo>
                    <a:pt x="278790" y="1934044"/>
                  </a:lnTo>
                  <a:lnTo>
                    <a:pt x="288709" y="1946744"/>
                  </a:lnTo>
                  <a:lnTo>
                    <a:pt x="2237943" y="0"/>
                  </a:lnTo>
                  <a:close/>
                </a:path>
                <a:path w="4747894" h="3827145">
                  <a:moveTo>
                    <a:pt x="2423287" y="0"/>
                  </a:moveTo>
                  <a:lnTo>
                    <a:pt x="2331834" y="0"/>
                  </a:lnTo>
                  <a:lnTo>
                    <a:pt x="329958" y="1997544"/>
                  </a:lnTo>
                  <a:lnTo>
                    <a:pt x="340144" y="2010244"/>
                  </a:lnTo>
                  <a:lnTo>
                    <a:pt x="350761" y="2022944"/>
                  </a:lnTo>
                  <a:lnTo>
                    <a:pt x="361645" y="2035644"/>
                  </a:lnTo>
                  <a:lnTo>
                    <a:pt x="372668" y="2048344"/>
                  </a:lnTo>
                  <a:lnTo>
                    <a:pt x="2423287" y="0"/>
                  </a:lnTo>
                  <a:close/>
                </a:path>
                <a:path w="4747894" h="3827145">
                  <a:moveTo>
                    <a:pt x="2612682" y="0"/>
                  </a:moveTo>
                  <a:lnTo>
                    <a:pt x="2525128" y="0"/>
                  </a:lnTo>
                  <a:lnTo>
                    <a:pt x="416864" y="2099144"/>
                  </a:lnTo>
                  <a:lnTo>
                    <a:pt x="428167" y="2111845"/>
                  </a:lnTo>
                  <a:lnTo>
                    <a:pt x="439877" y="2124545"/>
                  </a:lnTo>
                  <a:lnTo>
                    <a:pt x="451866" y="2137245"/>
                  </a:lnTo>
                  <a:lnTo>
                    <a:pt x="463994" y="2149945"/>
                  </a:lnTo>
                  <a:lnTo>
                    <a:pt x="2612682" y="0"/>
                  </a:lnTo>
                  <a:close/>
                </a:path>
                <a:path w="4747894" h="3827145">
                  <a:moveTo>
                    <a:pt x="2807093" y="0"/>
                  </a:moveTo>
                  <a:lnTo>
                    <a:pt x="2710586" y="0"/>
                  </a:lnTo>
                  <a:lnTo>
                    <a:pt x="511136" y="2200745"/>
                  </a:lnTo>
                  <a:lnTo>
                    <a:pt x="523519" y="2213445"/>
                  </a:lnTo>
                  <a:lnTo>
                    <a:pt x="548830" y="2238845"/>
                  </a:lnTo>
                  <a:lnTo>
                    <a:pt x="561213" y="2251545"/>
                  </a:lnTo>
                  <a:lnTo>
                    <a:pt x="2807093" y="0"/>
                  </a:lnTo>
                  <a:close/>
                </a:path>
                <a:path w="4747894" h="3827145">
                  <a:moveTo>
                    <a:pt x="2926905" y="79844"/>
                  </a:moveTo>
                  <a:lnTo>
                    <a:pt x="2916936" y="67144"/>
                  </a:lnTo>
                  <a:lnTo>
                    <a:pt x="2906826" y="41744"/>
                  </a:lnTo>
                  <a:lnTo>
                    <a:pt x="2896451" y="29044"/>
                  </a:lnTo>
                  <a:lnTo>
                    <a:pt x="2885656" y="16344"/>
                  </a:lnTo>
                  <a:lnTo>
                    <a:pt x="614248" y="2289645"/>
                  </a:lnTo>
                  <a:lnTo>
                    <a:pt x="627735" y="2302345"/>
                  </a:lnTo>
                  <a:lnTo>
                    <a:pt x="641502" y="2315045"/>
                  </a:lnTo>
                  <a:lnTo>
                    <a:pt x="655256" y="2315045"/>
                  </a:lnTo>
                  <a:lnTo>
                    <a:pt x="668743" y="2327745"/>
                  </a:lnTo>
                  <a:lnTo>
                    <a:pt x="2926905" y="79844"/>
                  </a:lnTo>
                  <a:close/>
                </a:path>
                <a:path w="4747894" h="3827145">
                  <a:moveTo>
                    <a:pt x="3002026" y="194144"/>
                  </a:moveTo>
                  <a:lnTo>
                    <a:pt x="2984157" y="156044"/>
                  </a:lnTo>
                  <a:lnTo>
                    <a:pt x="2974886" y="143344"/>
                  </a:lnTo>
                  <a:lnTo>
                    <a:pt x="2965196" y="130644"/>
                  </a:lnTo>
                  <a:lnTo>
                    <a:pt x="724725" y="2365845"/>
                  </a:lnTo>
                  <a:lnTo>
                    <a:pt x="753630" y="2391245"/>
                  </a:lnTo>
                  <a:lnTo>
                    <a:pt x="768426" y="2403945"/>
                  </a:lnTo>
                  <a:lnTo>
                    <a:pt x="783640" y="2403945"/>
                  </a:lnTo>
                  <a:lnTo>
                    <a:pt x="3002026" y="194144"/>
                  </a:lnTo>
                  <a:close/>
                </a:path>
                <a:path w="4747894" h="3827145">
                  <a:moveTo>
                    <a:pt x="3047682" y="1768944"/>
                  </a:moveTo>
                  <a:lnTo>
                    <a:pt x="2368626" y="2454745"/>
                  </a:lnTo>
                  <a:lnTo>
                    <a:pt x="2458085" y="2403945"/>
                  </a:lnTo>
                  <a:lnTo>
                    <a:pt x="2501735" y="2378545"/>
                  </a:lnTo>
                  <a:lnTo>
                    <a:pt x="2544661" y="2340445"/>
                  </a:lnTo>
                  <a:lnTo>
                    <a:pt x="2586875" y="2315045"/>
                  </a:lnTo>
                  <a:lnTo>
                    <a:pt x="2628354" y="2276945"/>
                  </a:lnTo>
                  <a:lnTo>
                    <a:pt x="2669121" y="2251545"/>
                  </a:lnTo>
                  <a:lnTo>
                    <a:pt x="2842933" y="2073744"/>
                  </a:lnTo>
                  <a:lnTo>
                    <a:pt x="2876854" y="2035644"/>
                  </a:lnTo>
                  <a:lnTo>
                    <a:pt x="2909163" y="1997544"/>
                  </a:lnTo>
                  <a:lnTo>
                    <a:pt x="2939910" y="1946744"/>
                  </a:lnTo>
                  <a:lnTo>
                    <a:pt x="2969107" y="1908644"/>
                  </a:lnTo>
                  <a:lnTo>
                    <a:pt x="2996793" y="1857844"/>
                  </a:lnTo>
                  <a:lnTo>
                    <a:pt x="3022968" y="1819744"/>
                  </a:lnTo>
                  <a:lnTo>
                    <a:pt x="3047682" y="1768944"/>
                  </a:lnTo>
                  <a:close/>
                </a:path>
                <a:path w="4747894" h="3827145">
                  <a:moveTo>
                    <a:pt x="3069780" y="308444"/>
                  </a:moveTo>
                  <a:lnTo>
                    <a:pt x="3054134" y="283044"/>
                  </a:lnTo>
                  <a:lnTo>
                    <a:pt x="3045955" y="270344"/>
                  </a:lnTo>
                  <a:lnTo>
                    <a:pt x="3037382" y="244944"/>
                  </a:lnTo>
                  <a:lnTo>
                    <a:pt x="845515" y="2442045"/>
                  </a:lnTo>
                  <a:lnTo>
                    <a:pt x="861009" y="2454745"/>
                  </a:lnTo>
                  <a:lnTo>
                    <a:pt x="876630" y="2454745"/>
                  </a:lnTo>
                  <a:lnTo>
                    <a:pt x="892530" y="2467445"/>
                  </a:lnTo>
                  <a:lnTo>
                    <a:pt x="908850" y="2480145"/>
                  </a:lnTo>
                  <a:lnTo>
                    <a:pt x="3069780" y="308444"/>
                  </a:lnTo>
                  <a:close/>
                </a:path>
                <a:path w="4747894" h="3827145">
                  <a:moveTo>
                    <a:pt x="3127235" y="448144"/>
                  </a:moveTo>
                  <a:lnTo>
                    <a:pt x="3120580" y="435444"/>
                  </a:lnTo>
                  <a:lnTo>
                    <a:pt x="3113786" y="410044"/>
                  </a:lnTo>
                  <a:lnTo>
                    <a:pt x="3106724" y="397344"/>
                  </a:lnTo>
                  <a:lnTo>
                    <a:pt x="3099244" y="384644"/>
                  </a:lnTo>
                  <a:lnTo>
                    <a:pt x="973670" y="2505545"/>
                  </a:lnTo>
                  <a:lnTo>
                    <a:pt x="990473" y="2518245"/>
                  </a:lnTo>
                  <a:lnTo>
                    <a:pt x="1007541" y="2518245"/>
                  </a:lnTo>
                  <a:lnTo>
                    <a:pt x="1024623" y="2530945"/>
                  </a:lnTo>
                  <a:lnTo>
                    <a:pt x="1041425" y="2530945"/>
                  </a:lnTo>
                  <a:lnTo>
                    <a:pt x="3127235" y="448144"/>
                  </a:lnTo>
                  <a:close/>
                </a:path>
                <a:path w="4747894" h="3827145">
                  <a:moveTo>
                    <a:pt x="3174365" y="1451444"/>
                  </a:moveTo>
                  <a:lnTo>
                    <a:pt x="2051926" y="2581745"/>
                  </a:lnTo>
                  <a:lnTo>
                    <a:pt x="2194801" y="2530945"/>
                  </a:lnTo>
                  <a:lnTo>
                    <a:pt x="3127235" y="1603844"/>
                  </a:lnTo>
                  <a:lnTo>
                    <a:pt x="3140189" y="1565744"/>
                  </a:lnTo>
                  <a:lnTo>
                    <a:pt x="3152457" y="1527644"/>
                  </a:lnTo>
                  <a:lnTo>
                    <a:pt x="3163900" y="1489544"/>
                  </a:lnTo>
                  <a:lnTo>
                    <a:pt x="3174365" y="1451444"/>
                  </a:lnTo>
                  <a:close/>
                </a:path>
                <a:path w="4747894" h="3827145">
                  <a:moveTo>
                    <a:pt x="3174365" y="587844"/>
                  </a:moveTo>
                  <a:lnTo>
                    <a:pt x="3168840" y="575144"/>
                  </a:lnTo>
                  <a:lnTo>
                    <a:pt x="3157791" y="537044"/>
                  </a:lnTo>
                  <a:lnTo>
                    <a:pt x="3152267" y="524344"/>
                  </a:lnTo>
                  <a:lnTo>
                    <a:pt x="1113599" y="2556345"/>
                  </a:lnTo>
                  <a:lnTo>
                    <a:pt x="1132154" y="2569045"/>
                  </a:lnTo>
                  <a:lnTo>
                    <a:pt x="1168704" y="2569045"/>
                  </a:lnTo>
                  <a:lnTo>
                    <a:pt x="1187259" y="2581745"/>
                  </a:lnTo>
                  <a:lnTo>
                    <a:pt x="3174365" y="587844"/>
                  </a:lnTo>
                  <a:close/>
                </a:path>
                <a:path w="4747894" h="3827145">
                  <a:moveTo>
                    <a:pt x="3209721" y="752944"/>
                  </a:moveTo>
                  <a:lnTo>
                    <a:pt x="3206153" y="727544"/>
                  </a:lnTo>
                  <a:lnTo>
                    <a:pt x="3202178" y="714844"/>
                  </a:lnTo>
                  <a:lnTo>
                    <a:pt x="3197910" y="689444"/>
                  </a:lnTo>
                  <a:lnTo>
                    <a:pt x="3193516" y="664044"/>
                  </a:lnTo>
                  <a:lnTo>
                    <a:pt x="1262380" y="2594445"/>
                  </a:lnTo>
                  <a:lnTo>
                    <a:pt x="1282268" y="2607145"/>
                  </a:lnTo>
                  <a:lnTo>
                    <a:pt x="1322031" y="2607145"/>
                  </a:lnTo>
                  <a:lnTo>
                    <a:pt x="1341920" y="2619845"/>
                  </a:lnTo>
                  <a:lnTo>
                    <a:pt x="3209721" y="752944"/>
                  </a:lnTo>
                  <a:close/>
                </a:path>
                <a:path w="4747894" h="3827145">
                  <a:moveTo>
                    <a:pt x="3221507" y="1222844"/>
                  </a:moveTo>
                  <a:lnTo>
                    <a:pt x="1811820" y="2632545"/>
                  </a:lnTo>
                  <a:lnTo>
                    <a:pt x="1840522" y="2619845"/>
                  </a:lnTo>
                  <a:lnTo>
                    <a:pt x="1897367" y="2619845"/>
                  </a:lnTo>
                  <a:lnTo>
                    <a:pt x="1925243" y="2607145"/>
                  </a:lnTo>
                  <a:lnTo>
                    <a:pt x="3203829" y="1337144"/>
                  </a:lnTo>
                  <a:lnTo>
                    <a:pt x="3209074" y="1299044"/>
                  </a:lnTo>
                  <a:lnTo>
                    <a:pt x="3213773" y="1273644"/>
                  </a:lnTo>
                  <a:lnTo>
                    <a:pt x="3217913" y="1248244"/>
                  </a:lnTo>
                  <a:lnTo>
                    <a:pt x="3221507" y="1222844"/>
                  </a:lnTo>
                  <a:close/>
                </a:path>
                <a:path w="4747894" h="3827145">
                  <a:moveTo>
                    <a:pt x="3230346" y="918044"/>
                  </a:moveTo>
                  <a:lnTo>
                    <a:pt x="3228987" y="905344"/>
                  </a:lnTo>
                  <a:lnTo>
                    <a:pt x="3227209" y="879944"/>
                  </a:lnTo>
                  <a:lnTo>
                    <a:pt x="3225165" y="854544"/>
                  </a:lnTo>
                  <a:lnTo>
                    <a:pt x="3222980" y="829144"/>
                  </a:lnTo>
                  <a:lnTo>
                    <a:pt x="1427353" y="2632545"/>
                  </a:lnTo>
                  <a:lnTo>
                    <a:pt x="1515745" y="2632545"/>
                  </a:lnTo>
                  <a:lnTo>
                    <a:pt x="3230346" y="918044"/>
                  </a:lnTo>
                  <a:close/>
                </a:path>
                <a:path w="4747894" h="3827145">
                  <a:moveTo>
                    <a:pt x="3233293" y="1019644"/>
                  </a:moveTo>
                  <a:lnTo>
                    <a:pt x="1608543" y="2632545"/>
                  </a:lnTo>
                  <a:lnTo>
                    <a:pt x="1707235" y="2632545"/>
                  </a:lnTo>
                  <a:lnTo>
                    <a:pt x="3230346" y="1108544"/>
                  </a:lnTo>
                  <a:lnTo>
                    <a:pt x="3232366" y="1057744"/>
                  </a:lnTo>
                  <a:lnTo>
                    <a:pt x="3233293" y="1019644"/>
                  </a:lnTo>
                  <a:close/>
                </a:path>
                <a:path w="4747894" h="3827145">
                  <a:moveTo>
                    <a:pt x="4747603" y="2641282"/>
                  </a:moveTo>
                  <a:lnTo>
                    <a:pt x="4610557" y="2460536"/>
                  </a:lnTo>
                  <a:lnTo>
                    <a:pt x="4601642" y="2448788"/>
                  </a:lnTo>
                  <a:lnTo>
                    <a:pt x="4592739" y="2437041"/>
                  </a:lnTo>
                  <a:lnTo>
                    <a:pt x="4330979" y="2091817"/>
                  </a:lnTo>
                  <a:lnTo>
                    <a:pt x="4090581" y="2437041"/>
                  </a:lnTo>
                  <a:lnTo>
                    <a:pt x="3835717" y="2080971"/>
                  </a:lnTo>
                  <a:lnTo>
                    <a:pt x="3618827" y="2448788"/>
                  </a:lnTo>
                  <a:lnTo>
                    <a:pt x="3322396" y="2115312"/>
                  </a:lnTo>
                  <a:lnTo>
                    <a:pt x="2949156" y="2731668"/>
                  </a:lnTo>
                  <a:lnTo>
                    <a:pt x="3128441" y="2840113"/>
                  </a:lnTo>
                  <a:lnTo>
                    <a:pt x="3136620" y="2840113"/>
                  </a:lnTo>
                  <a:lnTo>
                    <a:pt x="3355835" y="2479522"/>
                  </a:lnTo>
                  <a:lnTo>
                    <a:pt x="3654069" y="2814802"/>
                  </a:lnTo>
                  <a:lnTo>
                    <a:pt x="3852722" y="2479522"/>
                  </a:lnTo>
                  <a:lnTo>
                    <a:pt x="3853802" y="2477706"/>
                  </a:lnTo>
                  <a:lnTo>
                    <a:pt x="4093286" y="2812999"/>
                  </a:lnTo>
                  <a:lnTo>
                    <a:pt x="4326267" y="2477706"/>
                  </a:lnTo>
                  <a:lnTo>
                    <a:pt x="4338205" y="2460536"/>
                  </a:lnTo>
                  <a:lnTo>
                    <a:pt x="4574984" y="2772333"/>
                  </a:lnTo>
                  <a:lnTo>
                    <a:pt x="4747603" y="2641282"/>
                  </a:lnTo>
                  <a:close/>
                </a:path>
              </a:pathLst>
            </a:custGeom>
            <a:solidFill>
              <a:srgbClr val="2366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7867450" y="1015891"/>
            <a:ext cx="421005" cy="758825"/>
          </a:xfrm>
          <a:custGeom>
            <a:avLst/>
            <a:gdLst/>
            <a:ahLst/>
            <a:cxnLst/>
            <a:rect l="l" t="t" r="r" b="b"/>
            <a:pathLst>
              <a:path w="421005" h="758825">
                <a:moveTo>
                  <a:pt x="378892" y="758348"/>
                </a:moveTo>
                <a:lnTo>
                  <a:pt x="331490" y="755385"/>
                </a:lnTo>
                <a:lnTo>
                  <a:pt x="285810" y="746736"/>
                </a:lnTo>
                <a:lnTo>
                  <a:pt x="242212" y="732759"/>
                </a:lnTo>
                <a:lnTo>
                  <a:pt x="201056" y="713813"/>
                </a:lnTo>
                <a:lnTo>
                  <a:pt x="162702" y="690256"/>
                </a:lnTo>
                <a:lnTo>
                  <a:pt x="127511" y="662449"/>
                </a:lnTo>
                <a:lnTo>
                  <a:pt x="95844" y="630748"/>
                </a:lnTo>
                <a:lnTo>
                  <a:pt x="68059" y="595514"/>
                </a:lnTo>
                <a:lnTo>
                  <a:pt x="44519" y="557105"/>
                </a:lnTo>
                <a:lnTo>
                  <a:pt x="25582" y="515879"/>
                </a:lnTo>
                <a:lnTo>
                  <a:pt x="11610" y="472196"/>
                </a:lnTo>
                <a:lnTo>
                  <a:pt x="2962" y="426414"/>
                </a:lnTo>
                <a:lnTo>
                  <a:pt x="0" y="378892"/>
                </a:lnTo>
                <a:lnTo>
                  <a:pt x="2962" y="331490"/>
                </a:lnTo>
                <a:lnTo>
                  <a:pt x="11610" y="285810"/>
                </a:lnTo>
                <a:lnTo>
                  <a:pt x="25582" y="242212"/>
                </a:lnTo>
                <a:lnTo>
                  <a:pt x="44519" y="201056"/>
                </a:lnTo>
                <a:lnTo>
                  <a:pt x="68059" y="162702"/>
                </a:lnTo>
                <a:lnTo>
                  <a:pt x="95844" y="127511"/>
                </a:lnTo>
                <a:lnTo>
                  <a:pt x="127511" y="95844"/>
                </a:lnTo>
                <a:lnTo>
                  <a:pt x="162702" y="68059"/>
                </a:lnTo>
                <a:lnTo>
                  <a:pt x="201056" y="44519"/>
                </a:lnTo>
                <a:lnTo>
                  <a:pt x="242212" y="25582"/>
                </a:lnTo>
                <a:lnTo>
                  <a:pt x="285810" y="11610"/>
                </a:lnTo>
                <a:lnTo>
                  <a:pt x="331490" y="2962"/>
                </a:lnTo>
                <a:lnTo>
                  <a:pt x="378892" y="0"/>
                </a:lnTo>
                <a:lnTo>
                  <a:pt x="420549" y="2597"/>
                </a:lnTo>
                <a:lnTo>
                  <a:pt x="420549" y="208616"/>
                </a:lnTo>
                <a:lnTo>
                  <a:pt x="378892" y="208616"/>
                </a:lnTo>
                <a:lnTo>
                  <a:pt x="333781" y="214729"/>
                </a:lnTo>
                <a:lnTo>
                  <a:pt x="293149" y="231962"/>
                </a:lnTo>
                <a:lnTo>
                  <a:pt x="258656" y="258656"/>
                </a:lnTo>
                <a:lnTo>
                  <a:pt x="231963" y="293148"/>
                </a:lnTo>
                <a:lnTo>
                  <a:pt x="214730" y="333780"/>
                </a:lnTo>
                <a:lnTo>
                  <a:pt x="208616" y="378892"/>
                </a:lnTo>
                <a:lnTo>
                  <a:pt x="214730" y="424003"/>
                </a:lnTo>
                <a:lnTo>
                  <a:pt x="231963" y="464635"/>
                </a:lnTo>
                <a:lnTo>
                  <a:pt x="258656" y="499128"/>
                </a:lnTo>
                <a:lnTo>
                  <a:pt x="293149" y="525821"/>
                </a:lnTo>
                <a:lnTo>
                  <a:pt x="333781" y="543054"/>
                </a:lnTo>
                <a:lnTo>
                  <a:pt x="378892" y="549168"/>
                </a:lnTo>
                <a:lnTo>
                  <a:pt x="420549" y="549168"/>
                </a:lnTo>
                <a:lnTo>
                  <a:pt x="420549" y="755751"/>
                </a:lnTo>
                <a:lnTo>
                  <a:pt x="378892" y="758348"/>
                </a:lnTo>
                <a:close/>
              </a:path>
              <a:path w="421005" h="758825">
                <a:moveTo>
                  <a:pt x="420549" y="214237"/>
                </a:moveTo>
                <a:lnTo>
                  <a:pt x="378892" y="208616"/>
                </a:lnTo>
                <a:lnTo>
                  <a:pt x="420549" y="208616"/>
                </a:lnTo>
                <a:lnTo>
                  <a:pt x="420549" y="214237"/>
                </a:lnTo>
                <a:close/>
              </a:path>
              <a:path w="421005" h="758825">
                <a:moveTo>
                  <a:pt x="420549" y="549168"/>
                </a:moveTo>
                <a:lnTo>
                  <a:pt x="378892" y="549168"/>
                </a:lnTo>
                <a:lnTo>
                  <a:pt x="420549" y="543523"/>
                </a:lnTo>
                <a:lnTo>
                  <a:pt x="420549" y="549168"/>
                </a:lnTo>
                <a:close/>
              </a:path>
            </a:pathLst>
          </a:custGeom>
          <a:solidFill>
            <a:srgbClr val="2366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516007" y="4208179"/>
            <a:ext cx="848994" cy="735330"/>
          </a:xfrm>
          <a:custGeom>
            <a:avLst/>
            <a:gdLst/>
            <a:ahLst/>
            <a:cxnLst/>
            <a:rect l="l" t="t" r="r" b="b"/>
            <a:pathLst>
              <a:path w="848994" h="735329">
                <a:moveTo>
                  <a:pt x="0" y="0"/>
                </a:moveTo>
                <a:lnTo>
                  <a:pt x="848567" y="0"/>
                </a:lnTo>
                <a:lnTo>
                  <a:pt x="424283" y="7348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Looking</a:t>
            </a:r>
            <a:r>
              <a:rPr spc="780" dirty="0"/>
              <a:t> </a:t>
            </a:r>
            <a:r>
              <a:rPr spc="-10" dirty="0"/>
              <a:t>Forward:</a:t>
            </a:r>
          </a:p>
          <a:p>
            <a:pPr marL="28575">
              <a:lnSpc>
                <a:spcPct val="100000"/>
              </a:lnSpc>
              <a:spcBef>
                <a:spcPts val="70"/>
              </a:spcBef>
            </a:pPr>
            <a:r>
              <a:rPr sz="8200" spc="60" dirty="0"/>
              <a:t>The</a:t>
            </a:r>
            <a:r>
              <a:rPr sz="8200" spc="525" dirty="0"/>
              <a:t> </a:t>
            </a:r>
            <a:r>
              <a:rPr sz="8200" dirty="0"/>
              <a:t>future</a:t>
            </a:r>
            <a:r>
              <a:rPr sz="8200" spc="530" dirty="0"/>
              <a:t> </a:t>
            </a:r>
            <a:r>
              <a:rPr sz="8200" dirty="0"/>
              <a:t>of</a:t>
            </a:r>
            <a:r>
              <a:rPr sz="8200" spc="530" dirty="0"/>
              <a:t> </a:t>
            </a:r>
            <a:r>
              <a:rPr sz="8200" spc="-10" dirty="0"/>
              <a:t>libraries</a:t>
            </a:r>
            <a:endParaRPr sz="8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0" y="0"/>
            <a:ext cx="7010400" cy="10287000"/>
          </a:xfrm>
          <a:custGeom>
            <a:avLst/>
            <a:gdLst/>
            <a:ahLst/>
            <a:cxnLst/>
            <a:rect l="l" t="t" r="r" b="b"/>
            <a:pathLst>
              <a:path w="7010400" h="10287000">
                <a:moveTo>
                  <a:pt x="0" y="0"/>
                </a:moveTo>
                <a:lnTo>
                  <a:pt x="7010398" y="0"/>
                </a:lnTo>
                <a:lnTo>
                  <a:pt x="7010398" y="10286998"/>
                </a:lnTo>
                <a:lnTo>
                  <a:pt x="0" y="10286998"/>
                </a:lnTo>
                <a:lnTo>
                  <a:pt x="0" y="0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962724"/>
            <a:ext cx="4807585" cy="243522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 marR="5080">
              <a:lnSpc>
                <a:spcPts val="9380"/>
              </a:lnSpc>
              <a:spcBef>
                <a:spcPts val="414"/>
              </a:spcBef>
            </a:pPr>
            <a:r>
              <a:rPr sz="8000" spc="315" dirty="0">
                <a:solidFill>
                  <a:srgbClr val="FFFFFF"/>
                </a:solidFill>
              </a:rPr>
              <a:t>SESSION </a:t>
            </a:r>
            <a:r>
              <a:rPr sz="8000" spc="325" dirty="0">
                <a:solidFill>
                  <a:srgbClr val="FFFFFF"/>
                </a:solidFill>
              </a:rPr>
              <a:t>OUTLINE</a:t>
            </a:r>
            <a:endParaRPr sz="8000"/>
          </a:p>
        </p:txBody>
      </p:sp>
      <p:sp>
        <p:nvSpPr>
          <p:cNvPr id="4" name="object 4"/>
          <p:cNvSpPr txBox="1"/>
          <p:nvPr/>
        </p:nvSpPr>
        <p:spPr>
          <a:xfrm>
            <a:off x="1016000" y="3848464"/>
            <a:ext cx="347662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280" dirty="0">
                <a:solidFill>
                  <a:srgbClr val="F7CF2B"/>
                </a:solidFill>
                <a:latin typeface="Arial"/>
                <a:cs typeface="Arial"/>
              </a:rPr>
              <a:t>MAIN</a:t>
            </a:r>
            <a:r>
              <a:rPr sz="3800" spc="530" dirty="0">
                <a:solidFill>
                  <a:srgbClr val="F7CF2B"/>
                </a:solidFill>
                <a:latin typeface="Arial"/>
                <a:cs typeface="Arial"/>
              </a:rPr>
              <a:t> </a:t>
            </a:r>
            <a:r>
              <a:rPr sz="3800" spc="100" dirty="0">
                <a:solidFill>
                  <a:srgbClr val="F7CF2B"/>
                </a:solidFill>
                <a:latin typeface="Arial"/>
                <a:cs typeface="Arial"/>
              </a:rPr>
              <a:t>TOPICS</a:t>
            </a:r>
            <a:endParaRPr sz="3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13154" y="5254022"/>
            <a:ext cx="4048760" cy="399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65" dirty="0">
                <a:solidFill>
                  <a:srgbClr val="2366B0"/>
                </a:solidFill>
                <a:latin typeface="Arial"/>
                <a:cs typeface="Arial"/>
              </a:rPr>
              <a:t>Brief</a:t>
            </a:r>
            <a:r>
              <a:rPr sz="2800" dirty="0">
                <a:solidFill>
                  <a:srgbClr val="2366B0"/>
                </a:solidFill>
                <a:latin typeface="Arial"/>
                <a:cs typeface="Arial"/>
              </a:rPr>
              <a:t> </a:t>
            </a:r>
            <a:r>
              <a:rPr sz="2800" spc="75" dirty="0">
                <a:solidFill>
                  <a:srgbClr val="2366B0"/>
                </a:solidFill>
                <a:latin typeface="Arial"/>
                <a:cs typeface="Arial"/>
              </a:rPr>
              <a:t>History</a:t>
            </a:r>
            <a:r>
              <a:rPr sz="2800" dirty="0">
                <a:solidFill>
                  <a:srgbClr val="2366B0"/>
                </a:solidFill>
                <a:latin typeface="Arial"/>
                <a:cs typeface="Arial"/>
              </a:rPr>
              <a:t> </a:t>
            </a:r>
            <a:r>
              <a:rPr sz="2800" spc="125" dirty="0">
                <a:solidFill>
                  <a:srgbClr val="2366B0"/>
                </a:solidFill>
                <a:latin typeface="Arial"/>
                <a:cs typeface="Arial"/>
              </a:rPr>
              <a:t>of</a:t>
            </a:r>
            <a:r>
              <a:rPr sz="2800" spc="5" dirty="0">
                <a:solidFill>
                  <a:srgbClr val="2366B0"/>
                </a:solidFill>
                <a:latin typeface="Arial"/>
                <a:cs typeface="Arial"/>
              </a:rPr>
              <a:t> </a:t>
            </a:r>
            <a:r>
              <a:rPr sz="2800" spc="40" dirty="0">
                <a:solidFill>
                  <a:srgbClr val="2366B0"/>
                </a:solidFill>
                <a:latin typeface="Arial"/>
                <a:cs typeface="Arial"/>
              </a:rPr>
              <a:t>Libraries</a:t>
            </a:r>
            <a:endParaRPr sz="2800">
              <a:latin typeface="Arial"/>
              <a:cs typeface="Arial"/>
            </a:endParaRPr>
          </a:p>
          <a:p>
            <a:pPr marL="1196975" marR="5080" indent="-150495" algn="just">
              <a:lnSpc>
                <a:spcPct val="207600"/>
              </a:lnSpc>
            </a:pPr>
            <a:r>
              <a:rPr sz="2800" spc="75" dirty="0">
                <a:solidFill>
                  <a:srgbClr val="2366B0"/>
                </a:solidFill>
                <a:latin typeface="Arial"/>
                <a:cs typeface="Arial"/>
              </a:rPr>
              <a:t>Types</a:t>
            </a:r>
            <a:r>
              <a:rPr sz="2800" dirty="0">
                <a:solidFill>
                  <a:srgbClr val="2366B0"/>
                </a:solidFill>
                <a:latin typeface="Arial"/>
                <a:cs typeface="Arial"/>
              </a:rPr>
              <a:t> </a:t>
            </a:r>
            <a:r>
              <a:rPr sz="2800" spc="125" dirty="0">
                <a:solidFill>
                  <a:srgbClr val="2366B0"/>
                </a:solidFill>
                <a:latin typeface="Arial"/>
                <a:cs typeface="Arial"/>
              </a:rPr>
              <a:t>of</a:t>
            </a:r>
            <a:r>
              <a:rPr sz="2800" spc="-5" dirty="0">
                <a:solidFill>
                  <a:srgbClr val="2366B0"/>
                </a:solidFill>
                <a:latin typeface="Arial"/>
                <a:cs typeface="Arial"/>
              </a:rPr>
              <a:t> </a:t>
            </a:r>
            <a:r>
              <a:rPr sz="2800" spc="40" dirty="0">
                <a:solidFill>
                  <a:srgbClr val="2366B0"/>
                </a:solidFill>
                <a:latin typeface="Arial"/>
                <a:cs typeface="Arial"/>
              </a:rPr>
              <a:t>Libraries </a:t>
            </a:r>
            <a:r>
              <a:rPr sz="2800" spc="70" dirty="0">
                <a:solidFill>
                  <a:srgbClr val="2366B0"/>
                </a:solidFill>
                <a:latin typeface="Arial"/>
                <a:cs typeface="Arial"/>
              </a:rPr>
              <a:t>Library</a:t>
            </a:r>
            <a:r>
              <a:rPr sz="2800" spc="10" dirty="0">
                <a:solidFill>
                  <a:srgbClr val="2366B0"/>
                </a:solidFill>
                <a:latin typeface="Arial"/>
                <a:cs typeface="Arial"/>
              </a:rPr>
              <a:t> </a:t>
            </a:r>
            <a:r>
              <a:rPr sz="2800" spc="35" dirty="0">
                <a:solidFill>
                  <a:srgbClr val="2366B0"/>
                </a:solidFill>
                <a:latin typeface="Arial"/>
                <a:cs typeface="Arial"/>
              </a:rPr>
              <a:t>Services </a:t>
            </a:r>
            <a:r>
              <a:rPr sz="2800" spc="70" dirty="0">
                <a:solidFill>
                  <a:srgbClr val="2366B0"/>
                </a:solidFill>
                <a:latin typeface="Arial"/>
                <a:cs typeface="Arial"/>
              </a:rPr>
              <a:t>Library</a:t>
            </a:r>
            <a:r>
              <a:rPr sz="2800" spc="10" dirty="0">
                <a:solidFill>
                  <a:srgbClr val="2366B0"/>
                </a:solidFill>
                <a:latin typeface="Arial"/>
                <a:cs typeface="Arial"/>
              </a:rPr>
              <a:t> </a:t>
            </a:r>
            <a:r>
              <a:rPr sz="2800" spc="50" dirty="0">
                <a:solidFill>
                  <a:srgbClr val="2366B0"/>
                </a:solidFill>
                <a:latin typeface="Arial"/>
                <a:cs typeface="Arial"/>
              </a:rPr>
              <a:t>Criticism </a:t>
            </a:r>
            <a:r>
              <a:rPr sz="2800" spc="100" dirty="0">
                <a:solidFill>
                  <a:srgbClr val="2366B0"/>
                </a:solidFill>
                <a:latin typeface="Arial"/>
                <a:cs typeface="Arial"/>
              </a:rPr>
              <a:t>Looking</a:t>
            </a:r>
            <a:r>
              <a:rPr sz="2800" spc="-10" dirty="0">
                <a:solidFill>
                  <a:srgbClr val="2366B0"/>
                </a:solidFill>
                <a:latin typeface="Arial"/>
                <a:cs typeface="Arial"/>
              </a:rPr>
              <a:t> </a:t>
            </a:r>
            <a:r>
              <a:rPr sz="2800" spc="80" dirty="0">
                <a:solidFill>
                  <a:srgbClr val="2366B0"/>
                </a:solidFill>
                <a:latin typeface="Arial"/>
                <a:cs typeface="Arial"/>
              </a:rPr>
              <a:t>Forward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9702" y="9179296"/>
            <a:ext cx="664845" cy="665480"/>
          </a:xfrm>
          <a:custGeom>
            <a:avLst/>
            <a:gdLst/>
            <a:ahLst/>
            <a:cxnLst/>
            <a:rect l="l" t="t" r="r" b="b"/>
            <a:pathLst>
              <a:path w="664844" h="665479">
                <a:moveTo>
                  <a:pt x="283271" y="3616"/>
                </a:moveTo>
                <a:lnTo>
                  <a:pt x="381375" y="3616"/>
                </a:lnTo>
                <a:lnTo>
                  <a:pt x="428176" y="14121"/>
                </a:lnTo>
                <a:lnTo>
                  <a:pt x="472266" y="30993"/>
                </a:lnTo>
                <a:lnTo>
                  <a:pt x="513123" y="53714"/>
                </a:lnTo>
                <a:lnTo>
                  <a:pt x="550225" y="81764"/>
                </a:lnTo>
                <a:lnTo>
                  <a:pt x="583051" y="114623"/>
                </a:lnTo>
                <a:lnTo>
                  <a:pt x="611078" y="151773"/>
                </a:lnTo>
                <a:lnTo>
                  <a:pt x="633785" y="192692"/>
                </a:lnTo>
                <a:lnTo>
                  <a:pt x="650650" y="236863"/>
                </a:lnTo>
                <a:lnTo>
                  <a:pt x="661152" y="283765"/>
                </a:lnTo>
                <a:lnTo>
                  <a:pt x="664769" y="332879"/>
                </a:lnTo>
                <a:lnTo>
                  <a:pt x="661152" y="381870"/>
                </a:lnTo>
                <a:lnTo>
                  <a:pt x="650650" y="428671"/>
                </a:lnTo>
                <a:lnTo>
                  <a:pt x="633785" y="472761"/>
                </a:lnTo>
                <a:lnTo>
                  <a:pt x="611078" y="513618"/>
                </a:lnTo>
                <a:lnTo>
                  <a:pt x="583051" y="550720"/>
                </a:lnTo>
                <a:lnTo>
                  <a:pt x="550225" y="583545"/>
                </a:lnTo>
                <a:lnTo>
                  <a:pt x="513123" y="611572"/>
                </a:lnTo>
                <a:lnTo>
                  <a:pt x="472266" y="634280"/>
                </a:lnTo>
                <a:lnTo>
                  <a:pt x="428176" y="651145"/>
                </a:lnTo>
                <a:lnTo>
                  <a:pt x="381375" y="661647"/>
                </a:lnTo>
                <a:lnTo>
                  <a:pt x="332387" y="665263"/>
                </a:lnTo>
                <a:lnTo>
                  <a:pt x="283282" y="661647"/>
                </a:lnTo>
                <a:lnTo>
                  <a:pt x="236412" y="651145"/>
                </a:lnTo>
                <a:lnTo>
                  <a:pt x="192288" y="634280"/>
                </a:lnTo>
                <a:lnTo>
                  <a:pt x="151427" y="611572"/>
                </a:lnTo>
                <a:lnTo>
                  <a:pt x="114343" y="583545"/>
                </a:lnTo>
                <a:lnTo>
                  <a:pt x="81550" y="550720"/>
                </a:lnTo>
                <a:lnTo>
                  <a:pt x="53566" y="513618"/>
                </a:lnTo>
                <a:lnTo>
                  <a:pt x="36169" y="482254"/>
                </a:lnTo>
                <a:lnTo>
                  <a:pt x="332384" y="482254"/>
                </a:lnTo>
                <a:lnTo>
                  <a:pt x="379448" y="474601"/>
                </a:lnTo>
                <a:lnTo>
                  <a:pt x="420434" y="453321"/>
                </a:lnTo>
                <a:lnTo>
                  <a:pt x="452826" y="420929"/>
                </a:lnTo>
                <a:lnTo>
                  <a:pt x="474107" y="379943"/>
                </a:lnTo>
                <a:lnTo>
                  <a:pt x="481759" y="332879"/>
                </a:lnTo>
                <a:lnTo>
                  <a:pt x="474107" y="285815"/>
                </a:lnTo>
                <a:lnTo>
                  <a:pt x="452826" y="244828"/>
                </a:lnTo>
                <a:lnTo>
                  <a:pt x="420434" y="212437"/>
                </a:lnTo>
                <a:lnTo>
                  <a:pt x="379448" y="191156"/>
                </a:lnTo>
                <a:lnTo>
                  <a:pt x="332384" y="183503"/>
                </a:lnTo>
                <a:lnTo>
                  <a:pt x="35777" y="183503"/>
                </a:lnTo>
                <a:lnTo>
                  <a:pt x="53347" y="151773"/>
                </a:lnTo>
                <a:lnTo>
                  <a:pt x="81350" y="114623"/>
                </a:lnTo>
                <a:lnTo>
                  <a:pt x="114175" y="81764"/>
                </a:lnTo>
                <a:lnTo>
                  <a:pt x="151302" y="53714"/>
                </a:lnTo>
                <a:lnTo>
                  <a:pt x="192208" y="30993"/>
                </a:lnTo>
                <a:lnTo>
                  <a:pt x="236371" y="14121"/>
                </a:lnTo>
                <a:lnTo>
                  <a:pt x="283271" y="3616"/>
                </a:lnTo>
                <a:close/>
              </a:path>
              <a:path w="664844" h="665479">
                <a:moveTo>
                  <a:pt x="35777" y="183503"/>
                </a:moveTo>
                <a:lnTo>
                  <a:pt x="332384" y="183503"/>
                </a:lnTo>
                <a:lnTo>
                  <a:pt x="285320" y="191156"/>
                </a:lnTo>
                <a:lnTo>
                  <a:pt x="244334" y="212437"/>
                </a:lnTo>
                <a:lnTo>
                  <a:pt x="211942" y="244828"/>
                </a:lnTo>
                <a:lnTo>
                  <a:pt x="190662" y="285815"/>
                </a:lnTo>
                <a:lnTo>
                  <a:pt x="183009" y="332879"/>
                </a:lnTo>
                <a:lnTo>
                  <a:pt x="190614" y="379943"/>
                </a:lnTo>
                <a:lnTo>
                  <a:pt x="211800" y="420929"/>
                </a:lnTo>
                <a:lnTo>
                  <a:pt x="244120" y="453321"/>
                </a:lnTo>
                <a:lnTo>
                  <a:pt x="285130" y="474601"/>
                </a:lnTo>
                <a:lnTo>
                  <a:pt x="332384" y="482254"/>
                </a:lnTo>
                <a:lnTo>
                  <a:pt x="36169" y="482254"/>
                </a:lnTo>
                <a:lnTo>
                  <a:pt x="30903" y="472761"/>
                </a:lnTo>
                <a:lnTo>
                  <a:pt x="14078" y="428671"/>
                </a:lnTo>
                <a:lnTo>
                  <a:pt x="3605" y="381870"/>
                </a:lnTo>
                <a:lnTo>
                  <a:pt x="0" y="332879"/>
                </a:lnTo>
                <a:lnTo>
                  <a:pt x="3493" y="283765"/>
                </a:lnTo>
                <a:lnTo>
                  <a:pt x="13897" y="236863"/>
                </a:lnTo>
                <a:lnTo>
                  <a:pt x="30689" y="192692"/>
                </a:lnTo>
                <a:lnTo>
                  <a:pt x="35777" y="183503"/>
                </a:lnTo>
                <a:close/>
              </a:path>
              <a:path w="664844" h="665479">
                <a:moveTo>
                  <a:pt x="332384" y="0"/>
                </a:moveTo>
                <a:lnTo>
                  <a:pt x="381375" y="3616"/>
                </a:lnTo>
                <a:lnTo>
                  <a:pt x="283271" y="3616"/>
                </a:lnTo>
                <a:lnTo>
                  <a:pt x="332384" y="0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32850" y="6399479"/>
            <a:ext cx="744855" cy="645160"/>
          </a:xfrm>
          <a:custGeom>
            <a:avLst/>
            <a:gdLst/>
            <a:ahLst/>
            <a:cxnLst/>
            <a:rect l="l" t="t" r="r" b="b"/>
            <a:pathLst>
              <a:path w="744855" h="645159">
                <a:moveTo>
                  <a:pt x="744408" y="644657"/>
                </a:moveTo>
                <a:lnTo>
                  <a:pt x="0" y="644657"/>
                </a:lnTo>
                <a:lnTo>
                  <a:pt x="372204" y="0"/>
                </a:lnTo>
                <a:lnTo>
                  <a:pt x="744408" y="644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237243" y="7378503"/>
            <a:ext cx="4164965" cy="2908935"/>
            <a:chOff x="1237243" y="7378503"/>
            <a:chExt cx="4164965" cy="2908935"/>
          </a:xfrm>
        </p:grpSpPr>
        <p:sp>
          <p:nvSpPr>
            <p:cNvPr id="9" name="object 9"/>
            <p:cNvSpPr/>
            <p:nvPr/>
          </p:nvSpPr>
          <p:spPr>
            <a:xfrm>
              <a:off x="1930235" y="7836704"/>
              <a:ext cx="1806575" cy="1806575"/>
            </a:xfrm>
            <a:custGeom>
              <a:avLst/>
              <a:gdLst/>
              <a:ahLst/>
              <a:cxnLst/>
              <a:rect l="l" t="t" r="r" b="b"/>
              <a:pathLst>
                <a:path w="1806575" h="1806575">
                  <a:moveTo>
                    <a:pt x="903255" y="0"/>
                  </a:moveTo>
                  <a:lnTo>
                    <a:pt x="951226" y="1252"/>
                  </a:lnTo>
                  <a:lnTo>
                    <a:pt x="998545" y="4966"/>
                  </a:lnTo>
                  <a:lnTo>
                    <a:pt x="1045150" y="11081"/>
                  </a:lnTo>
                  <a:lnTo>
                    <a:pt x="1090977" y="19533"/>
                  </a:lnTo>
                  <a:lnTo>
                    <a:pt x="1135965" y="30260"/>
                  </a:lnTo>
                  <a:lnTo>
                    <a:pt x="1180051" y="43200"/>
                  </a:lnTo>
                  <a:lnTo>
                    <a:pt x="1223173" y="58290"/>
                  </a:lnTo>
                  <a:lnTo>
                    <a:pt x="1265268" y="75469"/>
                  </a:lnTo>
                  <a:lnTo>
                    <a:pt x="1306274" y="94673"/>
                  </a:lnTo>
                  <a:lnTo>
                    <a:pt x="1346128" y="115839"/>
                  </a:lnTo>
                  <a:lnTo>
                    <a:pt x="1384768" y="138907"/>
                  </a:lnTo>
                  <a:lnTo>
                    <a:pt x="1422133" y="163813"/>
                  </a:lnTo>
                  <a:lnTo>
                    <a:pt x="1458158" y="190494"/>
                  </a:lnTo>
                  <a:lnTo>
                    <a:pt x="1492782" y="218889"/>
                  </a:lnTo>
                  <a:lnTo>
                    <a:pt x="1525942" y="248935"/>
                  </a:lnTo>
                  <a:lnTo>
                    <a:pt x="1557576" y="280569"/>
                  </a:lnTo>
                  <a:lnTo>
                    <a:pt x="1587622" y="313729"/>
                  </a:lnTo>
                  <a:lnTo>
                    <a:pt x="1616017" y="348353"/>
                  </a:lnTo>
                  <a:lnTo>
                    <a:pt x="1642698" y="384379"/>
                  </a:lnTo>
                  <a:lnTo>
                    <a:pt x="1667604" y="421743"/>
                  </a:lnTo>
                  <a:lnTo>
                    <a:pt x="1690672" y="460383"/>
                  </a:lnTo>
                  <a:lnTo>
                    <a:pt x="1711838" y="500238"/>
                  </a:lnTo>
                  <a:lnTo>
                    <a:pt x="1731042" y="541244"/>
                  </a:lnTo>
                  <a:lnTo>
                    <a:pt x="1748221" y="583339"/>
                  </a:lnTo>
                  <a:lnTo>
                    <a:pt x="1763311" y="626461"/>
                  </a:lnTo>
                  <a:lnTo>
                    <a:pt x="1776251" y="670547"/>
                  </a:lnTo>
                  <a:lnTo>
                    <a:pt x="1786978" y="715534"/>
                  </a:lnTo>
                  <a:lnTo>
                    <a:pt x="1795430" y="761362"/>
                  </a:lnTo>
                  <a:lnTo>
                    <a:pt x="1801545" y="807966"/>
                  </a:lnTo>
                  <a:lnTo>
                    <a:pt x="1805259" y="855285"/>
                  </a:lnTo>
                  <a:lnTo>
                    <a:pt x="1806511" y="903256"/>
                  </a:lnTo>
                  <a:lnTo>
                    <a:pt x="1805259" y="951227"/>
                  </a:lnTo>
                  <a:lnTo>
                    <a:pt x="1801545" y="998546"/>
                  </a:lnTo>
                  <a:lnTo>
                    <a:pt x="1795430" y="1045150"/>
                  </a:lnTo>
                  <a:lnTo>
                    <a:pt x="1786978" y="1090977"/>
                  </a:lnTo>
                  <a:lnTo>
                    <a:pt x="1776251" y="1135965"/>
                  </a:lnTo>
                  <a:lnTo>
                    <a:pt x="1763311" y="1180051"/>
                  </a:lnTo>
                  <a:lnTo>
                    <a:pt x="1748221" y="1223173"/>
                  </a:lnTo>
                  <a:lnTo>
                    <a:pt x="1731042" y="1265268"/>
                  </a:lnTo>
                  <a:lnTo>
                    <a:pt x="1711838" y="1306274"/>
                  </a:lnTo>
                  <a:lnTo>
                    <a:pt x="1690672" y="1346128"/>
                  </a:lnTo>
                  <a:lnTo>
                    <a:pt x="1667604" y="1384769"/>
                  </a:lnTo>
                  <a:lnTo>
                    <a:pt x="1642698" y="1422133"/>
                  </a:lnTo>
                  <a:lnTo>
                    <a:pt x="1616017" y="1458158"/>
                  </a:lnTo>
                  <a:lnTo>
                    <a:pt x="1587622" y="1492782"/>
                  </a:lnTo>
                  <a:lnTo>
                    <a:pt x="1557576" y="1525942"/>
                  </a:lnTo>
                  <a:lnTo>
                    <a:pt x="1525942" y="1557576"/>
                  </a:lnTo>
                  <a:lnTo>
                    <a:pt x="1492782" y="1587622"/>
                  </a:lnTo>
                  <a:lnTo>
                    <a:pt x="1458158" y="1616017"/>
                  </a:lnTo>
                  <a:lnTo>
                    <a:pt x="1422133" y="1642698"/>
                  </a:lnTo>
                  <a:lnTo>
                    <a:pt x="1384768" y="1667604"/>
                  </a:lnTo>
                  <a:lnTo>
                    <a:pt x="1346128" y="1690672"/>
                  </a:lnTo>
                  <a:lnTo>
                    <a:pt x="1306274" y="1711838"/>
                  </a:lnTo>
                  <a:lnTo>
                    <a:pt x="1265268" y="1731042"/>
                  </a:lnTo>
                  <a:lnTo>
                    <a:pt x="1223173" y="1748221"/>
                  </a:lnTo>
                  <a:lnTo>
                    <a:pt x="1180051" y="1763311"/>
                  </a:lnTo>
                  <a:lnTo>
                    <a:pt x="1135965" y="1776251"/>
                  </a:lnTo>
                  <a:lnTo>
                    <a:pt x="1090977" y="1786978"/>
                  </a:lnTo>
                  <a:lnTo>
                    <a:pt x="1045150" y="1795430"/>
                  </a:lnTo>
                  <a:lnTo>
                    <a:pt x="998545" y="1801545"/>
                  </a:lnTo>
                  <a:lnTo>
                    <a:pt x="951226" y="1805259"/>
                  </a:lnTo>
                  <a:lnTo>
                    <a:pt x="903263" y="1806511"/>
                  </a:lnTo>
                  <a:lnTo>
                    <a:pt x="855284" y="1805259"/>
                  </a:lnTo>
                  <a:lnTo>
                    <a:pt x="807966" y="1801545"/>
                  </a:lnTo>
                  <a:lnTo>
                    <a:pt x="761361" y="1795430"/>
                  </a:lnTo>
                  <a:lnTo>
                    <a:pt x="715534" y="1786978"/>
                  </a:lnTo>
                  <a:lnTo>
                    <a:pt x="670546" y="1776251"/>
                  </a:lnTo>
                  <a:lnTo>
                    <a:pt x="626460" y="1763311"/>
                  </a:lnTo>
                  <a:lnTo>
                    <a:pt x="583338" y="1748221"/>
                  </a:lnTo>
                  <a:lnTo>
                    <a:pt x="541243" y="1731042"/>
                  </a:lnTo>
                  <a:lnTo>
                    <a:pt x="500237" y="1711838"/>
                  </a:lnTo>
                  <a:lnTo>
                    <a:pt x="460383" y="1690672"/>
                  </a:lnTo>
                  <a:lnTo>
                    <a:pt x="421743" y="1667604"/>
                  </a:lnTo>
                  <a:lnTo>
                    <a:pt x="384378" y="1642698"/>
                  </a:lnTo>
                  <a:lnTo>
                    <a:pt x="348353" y="1616017"/>
                  </a:lnTo>
                  <a:lnTo>
                    <a:pt x="313729" y="1587622"/>
                  </a:lnTo>
                  <a:lnTo>
                    <a:pt x="280569" y="1557576"/>
                  </a:lnTo>
                  <a:lnTo>
                    <a:pt x="248935" y="1525942"/>
                  </a:lnTo>
                  <a:lnTo>
                    <a:pt x="218889" y="1492782"/>
                  </a:lnTo>
                  <a:lnTo>
                    <a:pt x="190494" y="1458158"/>
                  </a:lnTo>
                  <a:lnTo>
                    <a:pt x="163813" y="1422133"/>
                  </a:lnTo>
                  <a:lnTo>
                    <a:pt x="138907" y="1384769"/>
                  </a:lnTo>
                  <a:lnTo>
                    <a:pt x="115839" y="1346128"/>
                  </a:lnTo>
                  <a:lnTo>
                    <a:pt x="94673" y="1306274"/>
                  </a:lnTo>
                  <a:lnTo>
                    <a:pt x="75469" y="1265268"/>
                  </a:lnTo>
                  <a:lnTo>
                    <a:pt x="58290" y="1223173"/>
                  </a:lnTo>
                  <a:lnTo>
                    <a:pt x="43200" y="1180051"/>
                  </a:lnTo>
                  <a:lnTo>
                    <a:pt x="30260" y="1135965"/>
                  </a:lnTo>
                  <a:lnTo>
                    <a:pt x="19533" y="1090977"/>
                  </a:lnTo>
                  <a:lnTo>
                    <a:pt x="11081" y="1045150"/>
                  </a:lnTo>
                  <a:lnTo>
                    <a:pt x="4966" y="998546"/>
                  </a:lnTo>
                  <a:lnTo>
                    <a:pt x="1252" y="951227"/>
                  </a:lnTo>
                  <a:lnTo>
                    <a:pt x="0" y="903256"/>
                  </a:lnTo>
                  <a:lnTo>
                    <a:pt x="1252" y="855285"/>
                  </a:lnTo>
                  <a:lnTo>
                    <a:pt x="4966" y="807966"/>
                  </a:lnTo>
                  <a:lnTo>
                    <a:pt x="11081" y="761362"/>
                  </a:lnTo>
                  <a:lnTo>
                    <a:pt x="19533" y="715534"/>
                  </a:lnTo>
                  <a:lnTo>
                    <a:pt x="30260" y="670547"/>
                  </a:lnTo>
                  <a:lnTo>
                    <a:pt x="43200" y="626461"/>
                  </a:lnTo>
                  <a:lnTo>
                    <a:pt x="58290" y="583339"/>
                  </a:lnTo>
                  <a:lnTo>
                    <a:pt x="75469" y="541244"/>
                  </a:lnTo>
                  <a:lnTo>
                    <a:pt x="94673" y="500238"/>
                  </a:lnTo>
                  <a:lnTo>
                    <a:pt x="115839" y="460383"/>
                  </a:lnTo>
                  <a:lnTo>
                    <a:pt x="138907" y="421743"/>
                  </a:lnTo>
                  <a:lnTo>
                    <a:pt x="163813" y="384379"/>
                  </a:lnTo>
                  <a:lnTo>
                    <a:pt x="190494" y="348353"/>
                  </a:lnTo>
                  <a:lnTo>
                    <a:pt x="218889" y="313729"/>
                  </a:lnTo>
                  <a:lnTo>
                    <a:pt x="248935" y="280569"/>
                  </a:lnTo>
                  <a:lnTo>
                    <a:pt x="280569" y="248935"/>
                  </a:lnTo>
                  <a:lnTo>
                    <a:pt x="313729" y="218889"/>
                  </a:lnTo>
                  <a:lnTo>
                    <a:pt x="348353" y="190494"/>
                  </a:lnTo>
                  <a:lnTo>
                    <a:pt x="384378" y="163813"/>
                  </a:lnTo>
                  <a:lnTo>
                    <a:pt x="421743" y="138907"/>
                  </a:lnTo>
                  <a:lnTo>
                    <a:pt x="460383" y="115839"/>
                  </a:lnTo>
                  <a:lnTo>
                    <a:pt x="500237" y="94673"/>
                  </a:lnTo>
                  <a:lnTo>
                    <a:pt x="541243" y="75469"/>
                  </a:lnTo>
                  <a:lnTo>
                    <a:pt x="583338" y="58290"/>
                  </a:lnTo>
                  <a:lnTo>
                    <a:pt x="626460" y="43200"/>
                  </a:lnTo>
                  <a:lnTo>
                    <a:pt x="670546" y="30260"/>
                  </a:lnTo>
                  <a:lnTo>
                    <a:pt x="715534" y="19533"/>
                  </a:lnTo>
                  <a:lnTo>
                    <a:pt x="761361" y="11081"/>
                  </a:lnTo>
                  <a:lnTo>
                    <a:pt x="807966" y="4966"/>
                  </a:lnTo>
                  <a:lnTo>
                    <a:pt x="855284" y="1252"/>
                  </a:lnTo>
                  <a:lnTo>
                    <a:pt x="9032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37234" y="7378509"/>
              <a:ext cx="4164965" cy="2908935"/>
            </a:xfrm>
            <a:custGeom>
              <a:avLst/>
              <a:gdLst/>
              <a:ahLst/>
              <a:cxnLst/>
              <a:rect l="l" t="t" r="r" b="b"/>
              <a:pathLst>
                <a:path w="4164965" h="2908934">
                  <a:moveTo>
                    <a:pt x="1577695" y="960894"/>
                  </a:moveTo>
                  <a:lnTo>
                    <a:pt x="1420406" y="865759"/>
                  </a:lnTo>
                  <a:lnTo>
                    <a:pt x="1413243" y="865759"/>
                  </a:lnTo>
                  <a:lnTo>
                    <a:pt x="1220927" y="1182090"/>
                  </a:lnTo>
                  <a:lnTo>
                    <a:pt x="959307" y="887958"/>
                  </a:lnTo>
                  <a:lnTo>
                    <a:pt x="785025" y="1182090"/>
                  </a:lnTo>
                  <a:lnTo>
                    <a:pt x="784098" y="1183678"/>
                  </a:lnTo>
                  <a:lnTo>
                    <a:pt x="574001" y="889546"/>
                  </a:lnTo>
                  <a:lnTo>
                    <a:pt x="369608" y="1183678"/>
                  </a:lnTo>
                  <a:lnTo>
                    <a:pt x="359143" y="1198740"/>
                  </a:lnTo>
                  <a:lnTo>
                    <a:pt x="151434" y="925220"/>
                  </a:lnTo>
                  <a:lnTo>
                    <a:pt x="0" y="1040180"/>
                  </a:lnTo>
                  <a:lnTo>
                    <a:pt x="120230" y="1198740"/>
                  </a:lnTo>
                  <a:lnTo>
                    <a:pt x="128041" y="1209040"/>
                  </a:lnTo>
                  <a:lnTo>
                    <a:pt x="135851" y="1219352"/>
                  </a:lnTo>
                  <a:lnTo>
                    <a:pt x="365493" y="1522209"/>
                  </a:lnTo>
                  <a:lnTo>
                    <a:pt x="576376" y="1219352"/>
                  </a:lnTo>
                  <a:lnTo>
                    <a:pt x="799947" y="1531721"/>
                  </a:lnTo>
                  <a:lnTo>
                    <a:pt x="990219" y="1209040"/>
                  </a:lnTo>
                  <a:lnTo>
                    <a:pt x="1250264" y="1501597"/>
                  </a:lnTo>
                  <a:lnTo>
                    <a:pt x="1577695" y="960894"/>
                  </a:lnTo>
                  <a:close/>
                </a:path>
                <a:path w="4164965" h="2908934">
                  <a:moveTo>
                    <a:pt x="2086965" y="1217269"/>
                  </a:moveTo>
                  <a:lnTo>
                    <a:pt x="2040877" y="1242669"/>
                  </a:lnTo>
                  <a:lnTo>
                    <a:pt x="1995652" y="1268069"/>
                  </a:lnTo>
                  <a:lnTo>
                    <a:pt x="1951291" y="1293469"/>
                  </a:lnTo>
                  <a:lnTo>
                    <a:pt x="1907781" y="1331569"/>
                  </a:lnTo>
                  <a:lnTo>
                    <a:pt x="1865134" y="1356969"/>
                  </a:lnTo>
                  <a:lnTo>
                    <a:pt x="1823351" y="1395069"/>
                  </a:lnTo>
                  <a:lnTo>
                    <a:pt x="1670875" y="1547469"/>
                  </a:lnTo>
                  <a:lnTo>
                    <a:pt x="1636306" y="1585569"/>
                  </a:lnTo>
                  <a:lnTo>
                    <a:pt x="1603629" y="1636369"/>
                  </a:lnTo>
                  <a:lnTo>
                    <a:pt x="1572831" y="1674469"/>
                  </a:lnTo>
                  <a:lnTo>
                    <a:pt x="1543850" y="1725269"/>
                  </a:lnTo>
                  <a:lnTo>
                    <a:pt x="1516672" y="1763369"/>
                  </a:lnTo>
                  <a:lnTo>
                    <a:pt x="1491259" y="1814169"/>
                  </a:lnTo>
                  <a:lnTo>
                    <a:pt x="2086965" y="1217269"/>
                  </a:lnTo>
                  <a:close/>
                </a:path>
                <a:path w="4164965" h="2908934">
                  <a:moveTo>
                    <a:pt x="2364790" y="1102969"/>
                  </a:moveTo>
                  <a:lnTo>
                    <a:pt x="2270480" y="1141069"/>
                  </a:lnTo>
                  <a:lnTo>
                    <a:pt x="2239454" y="1141069"/>
                  </a:lnTo>
                  <a:lnTo>
                    <a:pt x="1421472" y="1966569"/>
                  </a:lnTo>
                  <a:lnTo>
                    <a:pt x="1410106" y="1991969"/>
                  </a:lnTo>
                  <a:lnTo>
                    <a:pt x="1399349" y="2030069"/>
                  </a:lnTo>
                  <a:lnTo>
                    <a:pt x="1389316" y="2055469"/>
                  </a:lnTo>
                  <a:lnTo>
                    <a:pt x="1380121" y="2093569"/>
                  </a:lnTo>
                  <a:lnTo>
                    <a:pt x="2364790" y="1102969"/>
                  </a:lnTo>
                  <a:close/>
                </a:path>
                <a:path w="4164965" h="2908934">
                  <a:moveTo>
                    <a:pt x="2575420" y="1064869"/>
                  </a:moveTo>
                  <a:lnTo>
                    <a:pt x="2550249" y="1064869"/>
                  </a:lnTo>
                  <a:lnTo>
                    <a:pt x="2525191" y="1077569"/>
                  </a:lnTo>
                  <a:lnTo>
                    <a:pt x="2475928" y="1077569"/>
                  </a:lnTo>
                  <a:lnTo>
                    <a:pt x="1354277" y="2207869"/>
                  </a:lnTo>
                  <a:lnTo>
                    <a:pt x="1345552" y="2245969"/>
                  </a:lnTo>
                  <a:lnTo>
                    <a:pt x="1338770" y="2296769"/>
                  </a:lnTo>
                  <a:lnTo>
                    <a:pt x="2575420" y="1064869"/>
                  </a:lnTo>
                  <a:close/>
                </a:path>
                <a:path w="4164965" h="2908934">
                  <a:moveTo>
                    <a:pt x="2746641" y="0"/>
                  </a:moveTo>
                  <a:lnTo>
                    <a:pt x="2252370" y="0"/>
                  </a:lnTo>
                  <a:lnTo>
                    <a:pt x="2499512" y="428040"/>
                  </a:lnTo>
                  <a:lnTo>
                    <a:pt x="2746641" y="0"/>
                  </a:lnTo>
                  <a:close/>
                </a:path>
                <a:path w="4164965" h="2908934">
                  <a:moveTo>
                    <a:pt x="2753753" y="1052169"/>
                  </a:moveTo>
                  <a:lnTo>
                    <a:pt x="2667177" y="1052169"/>
                  </a:lnTo>
                  <a:lnTo>
                    <a:pt x="1331023" y="2398369"/>
                  </a:lnTo>
                  <a:lnTo>
                    <a:pt x="1330071" y="2411069"/>
                  </a:lnTo>
                  <a:lnTo>
                    <a:pt x="1329245" y="2436469"/>
                  </a:lnTo>
                  <a:lnTo>
                    <a:pt x="1328661" y="2461869"/>
                  </a:lnTo>
                  <a:lnTo>
                    <a:pt x="1328432" y="2474569"/>
                  </a:lnTo>
                  <a:lnTo>
                    <a:pt x="2753753" y="1052169"/>
                  </a:lnTo>
                  <a:close/>
                </a:path>
                <a:path w="4164965" h="2908934">
                  <a:moveTo>
                    <a:pt x="2912694" y="1064869"/>
                  </a:moveTo>
                  <a:lnTo>
                    <a:pt x="2854541" y="1064869"/>
                  </a:lnTo>
                  <a:lnTo>
                    <a:pt x="2835160" y="1052169"/>
                  </a:lnTo>
                  <a:lnTo>
                    <a:pt x="1331023" y="2563469"/>
                  </a:lnTo>
                  <a:lnTo>
                    <a:pt x="1332217" y="2576169"/>
                  </a:lnTo>
                  <a:lnTo>
                    <a:pt x="1333766" y="2601569"/>
                  </a:lnTo>
                  <a:lnTo>
                    <a:pt x="1335557" y="2614269"/>
                  </a:lnTo>
                  <a:lnTo>
                    <a:pt x="1337487" y="2639669"/>
                  </a:lnTo>
                  <a:lnTo>
                    <a:pt x="2912694" y="1064869"/>
                  </a:lnTo>
                  <a:close/>
                </a:path>
                <a:path w="4164965" h="2908934">
                  <a:moveTo>
                    <a:pt x="3057423" y="1090269"/>
                  </a:moveTo>
                  <a:lnTo>
                    <a:pt x="3039973" y="1090269"/>
                  </a:lnTo>
                  <a:lnTo>
                    <a:pt x="3022536" y="1077569"/>
                  </a:lnTo>
                  <a:lnTo>
                    <a:pt x="2987649" y="1077569"/>
                  </a:lnTo>
                  <a:lnTo>
                    <a:pt x="1349108" y="2715869"/>
                  </a:lnTo>
                  <a:lnTo>
                    <a:pt x="1352245" y="2728569"/>
                  </a:lnTo>
                  <a:lnTo>
                    <a:pt x="1355737" y="2741269"/>
                  </a:lnTo>
                  <a:lnTo>
                    <a:pt x="1359471" y="2766669"/>
                  </a:lnTo>
                  <a:lnTo>
                    <a:pt x="1363319" y="2779369"/>
                  </a:lnTo>
                  <a:lnTo>
                    <a:pt x="3057423" y="1090269"/>
                  </a:lnTo>
                  <a:close/>
                </a:path>
                <a:path w="4164965" h="2908934">
                  <a:moveTo>
                    <a:pt x="3187941" y="1128369"/>
                  </a:moveTo>
                  <a:lnTo>
                    <a:pt x="3171660" y="1115669"/>
                  </a:lnTo>
                  <a:lnTo>
                    <a:pt x="3139605" y="1115669"/>
                  </a:lnTo>
                  <a:lnTo>
                    <a:pt x="3123323" y="1102969"/>
                  </a:lnTo>
                  <a:lnTo>
                    <a:pt x="1380121" y="2842869"/>
                  </a:lnTo>
                  <a:lnTo>
                    <a:pt x="1384973" y="2868269"/>
                  </a:lnTo>
                  <a:lnTo>
                    <a:pt x="1394663" y="2893669"/>
                  </a:lnTo>
                  <a:lnTo>
                    <a:pt x="1397495" y="2908490"/>
                  </a:lnTo>
                  <a:lnTo>
                    <a:pt x="1410068" y="2908490"/>
                  </a:lnTo>
                  <a:lnTo>
                    <a:pt x="3187941" y="1128369"/>
                  </a:lnTo>
                  <a:close/>
                </a:path>
                <a:path w="4164965" h="2908934">
                  <a:moveTo>
                    <a:pt x="3310699" y="1166469"/>
                  </a:moveTo>
                  <a:lnTo>
                    <a:pt x="3295954" y="1166469"/>
                  </a:lnTo>
                  <a:lnTo>
                    <a:pt x="3280981" y="1153769"/>
                  </a:lnTo>
                  <a:lnTo>
                    <a:pt x="3251250" y="1141069"/>
                  </a:lnTo>
                  <a:lnTo>
                    <a:pt x="1482877" y="2908490"/>
                  </a:lnTo>
                  <a:lnTo>
                    <a:pt x="1570748" y="2908490"/>
                  </a:lnTo>
                  <a:lnTo>
                    <a:pt x="3310699" y="1166469"/>
                  </a:lnTo>
                  <a:close/>
                </a:path>
                <a:path w="4164965" h="2908934">
                  <a:moveTo>
                    <a:pt x="3423120" y="1229969"/>
                  </a:moveTo>
                  <a:lnTo>
                    <a:pt x="3409531" y="1217269"/>
                  </a:lnTo>
                  <a:lnTo>
                    <a:pt x="3395827" y="1217269"/>
                  </a:lnTo>
                  <a:lnTo>
                    <a:pt x="3381870" y="1204569"/>
                  </a:lnTo>
                  <a:lnTo>
                    <a:pt x="3367557" y="1191869"/>
                  </a:lnTo>
                  <a:lnTo>
                    <a:pt x="1659318" y="2908490"/>
                  </a:lnTo>
                  <a:lnTo>
                    <a:pt x="1740103" y="2908490"/>
                  </a:lnTo>
                  <a:lnTo>
                    <a:pt x="3423120" y="1229969"/>
                  </a:lnTo>
                  <a:close/>
                </a:path>
                <a:path w="4164965" h="2908934">
                  <a:moveTo>
                    <a:pt x="3529088" y="1293469"/>
                  </a:moveTo>
                  <a:lnTo>
                    <a:pt x="3503726" y="1268069"/>
                  </a:lnTo>
                  <a:lnTo>
                    <a:pt x="3490734" y="1268069"/>
                  </a:lnTo>
                  <a:lnTo>
                    <a:pt x="3477399" y="1255369"/>
                  </a:lnTo>
                  <a:lnTo>
                    <a:pt x="1821726" y="2908490"/>
                  </a:lnTo>
                  <a:lnTo>
                    <a:pt x="1906066" y="2908490"/>
                  </a:lnTo>
                  <a:lnTo>
                    <a:pt x="3529088" y="1293469"/>
                  </a:lnTo>
                  <a:close/>
                </a:path>
                <a:path w="4164965" h="2908934">
                  <a:moveTo>
                    <a:pt x="3626002" y="1356969"/>
                  </a:moveTo>
                  <a:lnTo>
                    <a:pt x="3614166" y="1356969"/>
                  </a:lnTo>
                  <a:lnTo>
                    <a:pt x="3590023" y="1331569"/>
                  </a:lnTo>
                  <a:lnTo>
                    <a:pt x="3578187" y="1318869"/>
                  </a:lnTo>
                  <a:lnTo>
                    <a:pt x="1988743" y="2908490"/>
                  </a:lnTo>
                  <a:lnTo>
                    <a:pt x="2075484" y="2908490"/>
                  </a:lnTo>
                  <a:lnTo>
                    <a:pt x="3626002" y="1356969"/>
                  </a:lnTo>
                  <a:close/>
                </a:path>
                <a:path w="4164965" h="2908934">
                  <a:moveTo>
                    <a:pt x="3716451" y="1433169"/>
                  </a:moveTo>
                  <a:lnTo>
                    <a:pt x="3705593" y="1433169"/>
                  </a:lnTo>
                  <a:lnTo>
                    <a:pt x="3683381" y="1407769"/>
                  </a:lnTo>
                  <a:lnTo>
                    <a:pt x="3672522" y="1395069"/>
                  </a:lnTo>
                  <a:lnTo>
                    <a:pt x="2163800" y="2908490"/>
                  </a:lnTo>
                  <a:lnTo>
                    <a:pt x="2242870" y="2908490"/>
                  </a:lnTo>
                  <a:lnTo>
                    <a:pt x="3716451" y="1433169"/>
                  </a:lnTo>
                  <a:close/>
                </a:path>
                <a:path w="4164965" h="2908934">
                  <a:moveTo>
                    <a:pt x="3799154" y="1522069"/>
                  </a:moveTo>
                  <a:lnTo>
                    <a:pt x="3789248" y="1509369"/>
                  </a:lnTo>
                  <a:lnTo>
                    <a:pt x="3778961" y="1496669"/>
                  </a:lnTo>
                  <a:lnTo>
                    <a:pt x="3768445" y="1496669"/>
                  </a:lnTo>
                  <a:lnTo>
                    <a:pt x="3757803" y="1483969"/>
                  </a:lnTo>
                  <a:lnTo>
                    <a:pt x="2334958" y="2908490"/>
                  </a:lnTo>
                  <a:lnTo>
                    <a:pt x="2415260" y="2908490"/>
                  </a:lnTo>
                  <a:lnTo>
                    <a:pt x="3799154" y="1522069"/>
                  </a:lnTo>
                  <a:close/>
                </a:path>
                <a:path w="4164965" h="2908934">
                  <a:moveTo>
                    <a:pt x="3875392" y="1610969"/>
                  </a:moveTo>
                  <a:lnTo>
                    <a:pt x="3866451" y="1598269"/>
                  </a:lnTo>
                  <a:lnTo>
                    <a:pt x="3857142" y="1585569"/>
                  </a:lnTo>
                  <a:lnTo>
                    <a:pt x="3847592" y="1572869"/>
                  </a:lnTo>
                  <a:lnTo>
                    <a:pt x="3837927" y="1572869"/>
                  </a:lnTo>
                  <a:lnTo>
                    <a:pt x="2500566" y="2908490"/>
                  </a:lnTo>
                  <a:lnTo>
                    <a:pt x="2582075" y="2908490"/>
                  </a:lnTo>
                  <a:lnTo>
                    <a:pt x="3875392" y="1610969"/>
                  </a:lnTo>
                  <a:close/>
                </a:path>
                <a:path w="4164965" h="2908934">
                  <a:moveTo>
                    <a:pt x="3945178" y="1712569"/>
                  </a:moveTo>
                  <a:lnTo>
                    <a:pt x="3937203" y="1699869"/>
                  </a:lnTo>
                  <a:lnTo>
                    <a:pt x="3928859" y="1687169"/>
                  </a:lnTo>
                  <a:lnTo>
                    <a:pt x="3920286" y="1674469"/>
                  </a:lnTo>
                  <a:lnTo>
                    <a:pt x="3911574" y="1661769"/>
                  </a:lnTo>
                  <a:lnTo>
                    <a:pt x="2669057" y="2908490"/>
                  </a:lnTo>
                  <a:lnTo>
                    <a:pt x="2748076" y="2908490"/>
                  </a:lnTo>
                  <a:lnTo>
                    <a:pt x="3945178" y="1712569"/>
                  </a:lnTo>
                  <a:close/>
                </a:path>
                <a:path w="4164965" h="2908934">
                  <a:moveTo>
                    <a:pt x="4007205" y="1814169"/>
                  </a:moveTo>
                  <a:lnTo>
                    <a:pt x="4000195" y="1801469"/>
                  </a:lnTo>
                  <a:lnTo>
                    <a:pt x="3992829" y="1788769"/>
                  </a:lnTo>
                  <a:lnTo>
                    <a:pt x="3985222" y="1776069"/>
                  </a:lnTo>
                  <a:lnTo>
                    <a:pt x="3977487" y="1763369"/>
                  </a:lnTo>
                  <a:lnTo>
                    <a:pt x="2835922" y="2908490"/>
                  </a:lnTo>
                  <a:lnTo>
                    <a:pt x="2915843" y="2908490"/>
                  </a:lnTo>
                  <a:lnTo>
                    <a:pt x="4007205" y="1814169"/>
                  </a:lnTo>
                  <a:close/>
                </a:path>
                <a:path w="4164965" h="2908934">
                  <a:moveTo>
                    <a:pt x="4058894" y="1941169"/>
                  </a:moveTo>
                  <a:lnTo>
                    <a:pt x="4052849" y="1915769"/>
                  </a:lnTo>
                  <a:lnTo>
                    <a:pt x="4046461" y="1903069"/>
                  </a:lnTo>
                  <a:lnTo>
                    <a:pt x="4039806" y="1890369"/>
                  </a:lnTo>
                  <a:lnTo>
                    <a:pt x="4033050" y="1877669"/>
                  </a:lnTo>
                  <a:lnTo>
                    <a:pt x="3000489" y="2908490"/>
                  </a:lnTo>
                  <a:lnTo>
                    <a:pt x="3086862" y="2908490"/>
                  </a:lnTo>
                  <a:lnTo>
                    <a:pt x="4058894" y="1941169"/>
                  </a:lnTo>
                  <a:close/>
                </a:path>
                <a:path w="4164965" h="2908934">
                  <a:moveTo>
                    <a:pt x="4102824" y="2055469"/>
                  </a:moveTo>
                  <a:lnTo>
                    <a:pt x="4097959" y="2042769"/>
                  </a:lnTo>
                  <a:lnTo>
                    <a:pt x="4092968" y="2030069"/>
                  </a:lnTo>
                  <a:lnTo>
                    <a:pt x="4087749" y="2017369"/>
                  </a:lnTo>
                  <a:lnTo>
                    <a:pt x="4082148" y="1991969"/>
                  </a:lnTo>
                  <a:lnTo>
                    <a:pt x="3167189" y="2908490"/>
                  </a:lnTo>
                  <a:lnTo>
                    <a:pt x="3253473" y="2908490"/>
                  </a:lnTo>
                  <a:lnTo>
                    <a:pt x="4102824" y="2055469"/>
                  </a:lnTo>
                  <a:close/>
                </a:path>
                <a:path w="4164965" h="2908934">
                  <a:moveTo>
                    <a:pt x="4129963" y="2792069"/>
                  </a:moveTo>
                  <a:lnTo>
                    <a:pt x="4013758" y="2908490"/>
                  </a:lnTo>
                  <a:lnTo>
                    <a:pt x="4095521" y="2908490"/>
                  </a:lnTo>
                  <a:lnTo>
                    <a:pt x="4097655" y="2906369"/>
                  </a:lnTo>
                  <a:lnTo>
                    <a:pt x="4106341" y="2880969"/>
                  </a:lnTo>
                  <a:lnTo>
                    <a:pt x="4114787" y="2855569"/>
                  </a:lnTo>
                  <a:lnTo>
                    <a:pt x="4122737" y="2817469"/>
                  </a:lnTo>
                  <a:lnTo>
                    <a:pt x="4129963" y="2792069"/>
                  </a:lnTo>
                  <a:close/>
                </a:path>
                <a:path w="4164965" h="2908934">
                  <a:moveTo>
                    <a:pt x="4137723" y="2195169"/>
                  </a:moveTo>
                  <a:lnTo>
                    <a:pt x="4133837" y="2182469"/>
                  </a:lnTo>
                  <a:lnTo>
                    <a:pt x="4126090" y="2144369"/>
                  </a:lnTo>
                  <a:lnTo>
                    <a:pt x="4122216" y="2131669"/>
                  </a:lnTo>
                  <a:lnTo>
                    <a:pt x="3341738" y="2908490"/>
                  </a:lnTo>
                  <a:lnTo>
                    <a:pt x="3421875" y="2908490"/>
                  </a:lnTo>
                  <a:lnTo>
                    <a:pt x="4137723" y="2195169"/>
                  </a:lnTo>
                  <a:close/>
                </a:path>
                <a:path w="4164965" h="2908934">
                  <a:moveTo>
                    <a:pt x="4158399" y="2334869"/>
                  </a:moveTo>
                  <a:lnTo>
                    <a:pt x="4156430" y="2322169"/>
                  </a:lnTo>
                  <a:lnTo>
                    <a:pt x="4154360" y="2296769"/>
                  </a:lnTo>
                  <a:lnTo>
                    <a:pt x="4152036" y="2284069"/>
                  </a:lnTo>
                  <a:lnTo>
                    <a:pt x="4149344" y="2258669"/>
                  </a:lnTo>
                  <a:lnTo>
                    <a:pt x="3500640" y="2908490"/>
                  </a:lnTo>
                  <a:lnTo>
                    <a:pt x="3586683" y="2908490"/>
                  </a:lnTo>
                  <a:lnTo>
                    <a:pt x="4158399" y="2334869"/>
                  </a:lnTo>
                  <a:close/>
                </a:path>
                <a:path w="4164965" h="2908934">
                  <a:moveTo>
                    <a:pt x="4159681" y="2588869"/>
                  </a:moveTo>
                  <a:lnTo>
                    <a:pt x="3840518" y="2908490"/>
                  </a:lnTo>
                  <a:lnTo>
                    <a:pt x="3929075" y="2908490"/>
                  </a:lnTo>
                  <a:lnTo>
                    <a:pt x="4148061" y="2690469"/>
                  </a:lnTo>
                  <a:lnTo>
                    <a:pt x="4154843" y="2639669"/>
                  </a:lnTo>
                  <a:lnTo>
                    <a:pt x="4159681" y="2588869"/>
                  </a:lnTo>
                  <a:close/>
                </a:path>
                <a:path w="4164965" h="2908934">
                  <a:moveTo>
                    <a:pt x="4164850" y="2499957"/>
                  </a:moveTo>
                  <a:lnTo>
                    <a:pt x="4164761" y="2474569"/>
                  </a:lnTo>
                  <a:lnTo>
                    <a:pt x="4164698" y="2461869"/>
                  </a:lnTo>
                  <a:lnTo>
                    <a:pt x="4164304" y="2436469"/>
                  </a:lnTo>
                  <a:lnTo>
                    <a:pt x="4163568" y="2423769"/>
                  </a:lnTo>
                  <a:lnTo>
                    <a:pt x="3675926" y="2908490"/>
                  </a:lnTo>
                  <a:lnTo>
                    <a:pt x="3755275" y="2908490"/>
                  </a:lnTo>
                  <a:lnTo>
                    <a:pt x="4164850" y="2499957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962724"/>
            <a:ext cx="1190244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58709" algn="l"/>
              </a:tabLst>
            </a:pPr>
            <a:r>
              <a:rPr sz="8000" spc="320" dirty="0">
                <a:solidFill>
                  <a:srgbClr val="F7CF2B"/>
                </a:solidFill>
              </a:rPr>
              <a:t>CORRECTING</a:t>
            </a:r>
            <a:r>
              <a:rPr lang="en-US" sz="8000" spc="320" dirty="0">
                <a:solidFill>
                  <a:srgbClr val="F7CF2B"/>
                </a:solidFill>
              </a:rPr>
              <a:t> </a:t>
            </a:r>
            <a:r>
              <a:rPr sz="8000" spc="315" dirty="0">
                <a:solidFill>
                  <a:srgbClr val="F7CF2B"/>
                </a:solidFill>
              </a:rPr>
              <a:t>COURSE</a:t>
            </a:r>
            <a:endParaRPr sz="800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052443" y="3914643"/>
            <a:ext cx="15748000" cy="5078057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856230" marR="175895">
              <a:lnSpc>
                <a:spcPct val="139700"/>
              </a:lnSpc>
              <a:spcBef>
                <a:spcPts val="3190"/>
              </a:spcBef>
              <a:tabLst>
                <a:tab pos="3663950" algn="l"/>
                <a:tab pos="4108450" algn="l"/>
                <a:tab pos="5023485" algn="l"/>
                <a:tab pos="5450205" algn="l"/>
                <a:tab pos="6819265" algn="l"/>
                <a:tab pos="7756525" algn="l"/>
                <a:tab pos="8410575" algn="l"/>
                <a:tab pos="8471535" algn="l"/>
                <a:tab pos="8941435" algn="l"/>
                <a:tab pos="10066020" algn="l"/>
                <a:tab pos="10619740" algn="l"/>
                <a:tab pos="12386310" algn="l"/>
                <a:tab pos="12506325" algn="l"/>
                <a:tab pos="12992735" algn="l"/>
                <a:tab pos="13134975" algn="l"/>
                <a:tab pos="14432915" algn="l"/>
              </a:tabLst>
            </a:pPr>
            <a:r>
              <a:rPr sz="3400" spc="85" dirty="0"/>
              <a:t>Dr.</a:t>
            </a:r>
            <a:r>
              <a:rPr sz="3400" dirty="0"/>
              <a:t>	</a:t>
            </a:r>
            <a:r>
              <a:rPr sz="3400" spc="245" dirty="0"/>
              <a:t>Sandra</a:t>
            </a:r>
            <a:r>
              <a:rPr sz="3400" dirty="0"/>
              <a:t>	</a:t>
            </a:r>
            <a:r>
              <a:rPr sz="3400" spc="245" dirty="0"/>
              <a:t>Toro,</a:t>
            </a:r>
            <a:r>
              <a:rPr sz="3400" dirty="0"/>
              <a:t>	</a:t>
            </a:r>
            <a:r>
              <a:rPr sz="3400" spc="260" dirty="0"/>
              <a:t>Senior</a:t>
            </a:r>
            <a:r>
              <a:rPr sz="3400" dirty="0"/>
              <a:t>		</a:t>
            </a:r>
            <a:r>
              <a:rPr sz="3400" spc="320" dirty="0"/>
              <a:t>Program</a:t>
            </a:r>
            <a:r>
              <a:rPr sz="3400" dirty="0"/>
              <a:t>	</a:t>
            </a:r>
            <a:r>
              <a:rPr sz="3400" spc="325" dirty="0"/>
              <a:t>Officer</a:t>
            </a:r>
            <a:r>
              <a:rPr sz="3400" dirty="0"/>
              <a:t>	</a:t>
            </a:r>
            <a:r>
              <a:rPr sz="3400" spc="190" dirty="0"/>
              <a:t>at</a:t>
            </a:r>
            <a:r>
              <a:rPr sz="3400" dirty="0"/>
              <a:t>	</a:t>
            </a:r>
            <a:r>
              <a:rPr sz="3400" spc="175" dirty="0"/>
              <a:t>IMLS,</a:t>
            </a:r>
            <a:r>
              <a:rPr sz="3400" dirty="0"/>
              <a:t>	</a:t>
            </a:r>
            <a:r>
              <a:rPr sz="3400" spc="280" dirty="0"/>
              <a:t>read </a:t>
            </a:r>
            <a:r>
              <a:rPr sz="3400" spc="360" dirty="0"/>
              <a:t>from</a:t>
            </a:r>
            <a:r>
              <a:rPr sz="3400" dirty="0"/>
              <a:t>	</a:t>
            </a:r>
            <a:r>
              <a:rPr sz="3400" spc="295" dirty="0"/>
              <a:t>the</a:t>
            </a:r>
            <a:r>
              <a:rPr sz="3400" dirty="0"/>
              <a:t>	</a:t>
            </a:r>
            <a:r>
              <a:rPr sz="3400" spc="300" dirty="0"/>
              <a:t>evaluation:</a:t>
            </a:r>
            <a:r>
              <a:rPr sz="3400" dirty="0"/>
              <a:t>	</a:t>
            </a:r>
            <a:r>
              <a:rPr sz="3400" spc="-75" dirty="0"/>
              <a:t>“</a:t>
            </a:r>
            <a:r>
              <a:rPr sz="3400" spc="-635" dirty="0"/>
              <a:t> </a:t>
            </a:r>
            <a:r>
              <a:rPr sz="3400" spc="170" dirty="0"/>
              <a:t>It</a:t>
            </a:r>
            <a:r>
              <a:rPr sz="3400" dirty="0"/>
              <a:t>	</a:t>
            </a:r>
            <a:r>
              <a:rPr sz="3400" spc="90" dirty="0"/>
              <a:t>is</a:t>
            </a:r>
            <a:r>
              <a:rPr sz="3400" dirty="0"/>
              <a:t>	</a:t>
            </a:r>
            <a:r>
              <a:rPr sz="3400" spc="250" dirty="0"/>
              <a:t>also</a:t>
            </a:r>
            <a:r>
              <a:rPr sz="3400" dirty="0"/>
              <a:t>	</a:t>
            </a:r>
            <a:r>
              <a:rPr sz="3400" spc="370" dirty="0"/>
              <a:t>important</a:t>
            </a:r>
            <a:r>
              <a:rPr sz="3400" dirty="0"/>
              <a:t>		</a:t>
            </a:r>
            <a:r>
              <a:rPr sz="3400" spc="275" dirty="0"/>
              <a:t>to</a:t>
            </a:r>
            <a:r>
              <a:rPr sz="3400" dirty="0"/>
              <a:t>		</a:t>
            </a:r>
            <a:r>
              <a:rPr sz="3400" spc="340" dirty="0"/>
              <a:t>prepare</a:t>
            </a:r>
            <a:endParaRPr sz="3400" dirty="0"/>
          </a:p>
          <a:p>
            <a:pPr marL="2856230">
              <a:lnSpc>
                <a:spcPct val="100000"/>
              </a:lnSpc>
              <a:spcBef>
                <a:spcPts val="1620"/>
              </a:spcBef>
              <a:tabLst>
                <a:tab pos="3592195" algn="l"/>
                <a:tab pos="5937250" algn="l"/>
                <a:tab pos="6753859" algn="l"/>
                <a:tab pos="8046720" algn="l"/>
                <a:tab pos="8618855" algn="l"/>
                <a:tab pos="9042400" algn="l"/>
                <a:tab pos="12221845" algn="l"/>
              </a:tabLst>
            </a:pPr>
            <a:r>
              <a:rPr sz="3400" spc="270" dirty="0"/>
              <a:t>all</a:t>
            </a:r>
            <a:r>
              <a:rPr sz="3400" dirty="0"/>
              <a:t>	</a:t>
            </a:r>
            <a:r>
              <a:rPr sz="3400" spc="295" dirty="0"/>
              <a:t>librarians</a:t>
            </a:r>
            <a:r>
              <a:rPr sz="3400" dirty="0"/>
              <a:t>	</a:t>
            </a:r>
            <a:r>
              <a:rPr sz="3400" spc="290" dirty="0"/>
              <a:t>for</a:t>
            </a:r>
            <a:r>
              <a:rPr sz="3400" dirty="0"/>
              <a:t>	</a:t>
            </a:r>
            <a:r>
              <a:rPr sz="3400" spc="350" dirty="0"/>
              <a:t>work</a:t>
            </a:r>
            <a:r>
              <a:rPr sz="3400" dirty="0"/>
              <a:t>	</a:t>
            </a:r>
            <a:r>
              <a:rPr sz="3400" spc="155" dirty="0"/>
              <a:t>in</a:t>
            </a:r>
            <a:r>
              <a:rPr sz="3400" dirty="0"/>
              <a:t>	</a:t>
            </a:r>
            <a:r>
              <a:rPr sz="3400" spc="-50" dirty="0"/>
              <a:t>a</a:t>
            </a:r>
            <a:r>
              <a:rPr sz="3400" dirty="0"/>
              <a:t>	</a:t>
            </a:r>
            <a:r>
              <a:rPr sz="3400" spc="395" dirty="0"/>
              <a:t>multicultural</a:t>
            </a:r>
            <a:r>
              <a:rPr sz="3400" dirty="0"/>
              <a:t>	</a:t>
            </a:r>
            <a:r>
              <a:rPr sz="3400" spc="310" dirty="0"/>
              <a:t>society,</a:t>
            </a:r>
            <a:endParaRPr sz="3400" dirty="0"/>
          </a:p>
          <a:p>
            <a:pPr marL="2856230" marR="5080">
              <a:lnSpc>
                <a:spcPct val="139700"/>
              </a:lnSpc>
              <a:tabLst>
                <a:tab pos="4739005" algn="l"/>
                <a:tab pos="5713095" algn="l"/>
                <a:tab pos="7435850" algn="l"/>
                <a:tab pos="7846059" algn="l"/>
                <a:tab pos="8064500" algn="l"/>
                <a:tab pos="8761730" algn="l"/>
                <a:tab pos="9506585" algn="l"/>
                <a:tab pos="10421620" algn="l"/>
                <a:tab pos="11673205" algn="l"/>
                <a:tab pos="12694285" algn="l"/>
                <a:tab pos="13590269" algn="l"/>
                <a:tab pos="15191105" algn="l"/>
              </a:tabLst>
            </a:pPr>
            <a:r>
              <a:rPr sz="3400" spc="360" dirty="0"/>
              <a:t>particularly</a:t>
            </a:r>
            <a:r>
              <a:rPr sz="3400" dirty="0"/>
              <a:t>	</a:t>
            </a:r>
            <a:r>
              <a:rPr sz="3400" spc="325" dirty="0"/>
              <a:t>because</a:t>
            </a:r>
            <a:r>
              <a:rPr sz="3400" dirty="0"/>
              <a:t>	</a:t>
            </a:r>
            <a:r>
              <a:rPr sz="3400" spc="295" dirty="0"/>
              <a:t>the</a:t>
            </a:r>
            <a:r>
              <a:rPr sz="3400" dirty="0"/>
              <a:t>	</a:t>
            </a:r>
            <a:r>
              <a:rPr sz="3400" spc="380" dirty="0"/>
              <a:t>recruitment</a:t>
            </a:r>
            <a:r>
              <a:rPr sz="3400" dirty="0"/>
              <a:t>	</a:t>
            </a:r>
            <a:r>
              <a:rPr sz="3400" spc="250" dirty="0"/>
              <a:t>and</a:t>
            </a:r>
            <a:r>
              <a:rPr sz="3400" dirty="0"/>
              <a:t>	</a:t>
            </a:r>
            <a:r>
              <a:rPr sz="3400" spc="355" dirty="0"/>
              <a:t>education</a:t>
            </a:r>
            <a:r>
              <a:rPr sz="3400" dirty="0"/>
              <a:t>	</a:t>
            </a:r>
            <a:r>
              <a:rPr sz="3400" spc="265" dirty="0"/>
              <a:t>of </a:t>
            </a:r>
            <a:r>
              <a:rPr sz="3400" spc="320" dirty="0"/>
              <a:t>diverse</a:t>
            </a:r>
            <a:r>
              <a:rPr sz="3400" dirty="0"/>
              <a:t>	</a:t>
            </a:r>
            <a:r>
              <a:rPr sz="3400" spc="330" dirty="0"/>
              <a:t>individuals</a:t>
            </a:r>
            <a:r>
              <a:rPr sz="3400" dirty="0"/>
              <a:t>	</a:t>
            </a:r>
            <a:r>
              <a:rPr sz="3400" spc="275" dirty="0"/>
              <a:t>to</a:t>
            </a:r>
            <a:r>
              <a:rPr sz="3400" dirty="0"/>
              <a:t>	</a:t>
            </a:r>
            <a:r>
              <a:rPr sz="3400" spc="290" dirty="0"/>
              <a:t>serve</a:t>
            </a:r>
            <a:r>
              <a:rPr sz="3400" dirty="0"/>
              <a:t>	</a:t>
            </a:r>
            <a:r>
              <a:rPr sz="3400" spc="295" dirty="0"/>
              <a:t>the</a:t>
            </a:r>
            <a:r>
              <a:rPr sz="3400" dirty="0"/>
              <a:t>	</a:t>
            </a:r>
            <a:r>
              <a:rPr sz="3400" spc="375" dirty="0"/>
              <a:t>communities</a:t>
            </a:r>
            <a:r>
              <a:rPr sz="3400" dirty="0"/>
              <a:t>	</a:t>
            </a:r>
            <a:r>
              <a:rPr sz="3400" spc="330" dirty="0"/>
              <a:t>they</a:t>
            </a:r>
            <a:endParaRPr sz="3400" dirty="0"/>
          </a:p>
          <a:p>
            <a:pPr marL="2856230" marR="1177925">
              <a:lnSpc>
                <a:spcPct val="139700"/>
              </a:lnSpc>
              <a:tabLst>
                <a:tab pos="4102100" algn="l"/>
                <a:tab pos="5291455" algn="l"/>
                <a:tab pos="6046470" algn="l"/>
                <a:tab pos="6707505" algn="l"/>
                <a:tab pos="8036559" algn="l"/>
                <a:tab pos="8686165" algn="l"/>
                <a:tab pos="9260840" algn="l"/>
                <a:tab pos="9888855" algn="l"/>
                <a:tab pos="11287125" algn="l"/>
                <a:tab pos="12202160" algn="l"/>
                <a:tab pos="13623290" algn="l"/>
              </a:tabLst>
            </a:pPr>
            <a:r>
              <a:rPr sz="3400" spc="345" dirty="0"/>
              <a:t>represent</a:t>
            </a:r>
            <a:r>
              <a:rPr sz="3400" dirty="0"/>
              <a:t>	</a:t>
            </a:r>
            <a:r>
              <a:rPr sz="3400" spc="275" dirty="0"/>
              <a:t>takes</a:t>
            </a:r>
            <a:r>
              <a:rPr sz="3400" dirty="0"/>
              <a:t>	</a:t>
            </a:r>
            <a:r>
              <a:rPr sz="3400" spc="295" dirty="0"/>
              <a:t>time,</a:t>
            </a:r>
            <a:r>
              <a:rPr sz="3400" dirty="0"/>
              <a:t>	</a:t>
            </a:r>
            <a:r>
              <a:rPr sz="3400" spc="350" dirty="0"/>
              <a:t>both</a:t>
            </a:r>
            <a:r>
              <a:rPr sz="3400" dirty="0"/>
              <a:t>	</a:t>
            </a:r>
            <a:r>
              <a:rPr sz="3400" spc="275" dirty="0"/>
              <a:t>to</a:t>
            </a:r>
            <a:r>
              <a:rPr sz="3400" dirty="0"/>
              <a:t>	</a:t>
            </a:r>
            <a:r>
              <a:rPr sz="3400" spc="335" dirty="0"/>
              <a:t>enter</a:t>
            </a:r>
            <a:r>
              <a:rPr sz="3400" dirty="0"/>
              <a:t>	</a:t>
            </a:r>
            <a:r>
              <a:rPr sz="3400" spc="295" dirty="0"/>
              <a:t>the</a:t>
            </a:r>
            <a:r>
              <a:rPr sz="3400" dirty="0"/>
              <a:t>	</a:t>
            </a:r>
            <a:r>
              <a:rPr sz="3400" spc="254" dirty="0"/>
              <a:t>ranks</a:t>
            </a:r>
            <a:r>
              <a:rPr sz="3400" dirty="0"/>
              <a:t>	</a:t>
            </a:r>
            <a:r>
              <a:rPr sz="3400" spc="250" dirty="0"/>
              <a:t>and </a:t>
            </a:r>
            <a:r>
              <a:rPr sz="3400" spc="320" dirty="0"/>
              <a:t>later</a:t>
            </a:r>
            <a:r>
              <a:rPr sz="3400" dirty="0"/>
              <a:t>	</a:t>
            </a:r>
            <a:r>
              <a:rPr sz="3400" spc="295" dirty="0"/>
              <a:t>assume</a:t>
            </a:r>
            <a:r>
              <a:rPr sz="3400" dirty="0"/>
              <a:t>	</a:t>
            </a:r>
            <a:r>
              <a:rPr sz="3400" spc="340" dirty="0"/>
              <a:t>leadership</a:t>
            </a:r>
            <a:r>
              <a:rPr sz="3400" dirty="0"/>
              <a:t>	</a:t>
            </a:r>
            <a:r>
              <a:rPr sz="3400" spc="310" dirty="0"/>
              <a:t>positions”</a:t>
            </a:r>
            <a:endParaRPr sz="3400" dirty="0"/>
          </a:p>
        </p:txBody>
      </p:sp>
      <p:sp>
        <p:nvSpPr>
          <p:cNvPr id="4" name="object 4"/>
          <p:cNvSpPr/>
          <p:nvPr/>
        </p:nvSpPr>
        <p:spPr>
          <a:xfrm>
            <a:off x="17111887" y="3908242"/>
            <a:ext cx="730885" cy="730250"/>
          </a:xfrm>
          <a:custGeom>
            <a:avLst/>
            <a:gdLst/>
            <a:ahLst/>
            <a:cxnLst/>
            <a:rect l="l" t="t" r="r" b="b"/>
            <a:pathLst>
              <a:path w="730884" h="730250">
                <a:moveTo>
                  <a:pt x="365559" y="200976"/>
                </a:moveTo>
                <a:lnTo>
                  <a:pt x="690623" y="200976"/>
                </a:lnTo>
                <a:lnTo>
                  <a:pt x="717493" y="268194"/>
                </a:lnTo>
                <a:lnTo>
                  <a:pt x="727231" y="315614"/>
                </a:lnTo>
                <a:lnTo>
                  <a:pt x="730574" y="365003"/>
                </a:lnTo>
                <a:lnTo>
                  <a:pt x="727231" y="414530"/>
                </a:lnTo>
                <a:lnTo>
                  <a:pt x="717493" y="462025"/>
                </a:lnTo>
                <a:lnTo>
                  <a:pt x="701803" y="507064"/>
                </a:lnTo>
                <a:lnTo>
                  <a:pt x="690742" y="529055"/>
                </a:lnTo>
                <a:lnTo>
                  <a:pt x="529599" y="529055"/>
                </a:lnTo>
                <a:lnTo>
                  <a:pt x="529599" y="365015"/>
                </a:lnTo>
                <a:lnTo>
                  <a:pt x="523709" y="321556"/>
                </a:lnTo>
                <a:lnTo>
                  <a:pt x="507107" y="282412"/>
                </a:lnTo>
                <a:lnTo>
                  <a:pt x="481391" y="249182"/>
                </a:lnTo>
                <a:lnTo>
                  <a:pt x="448162" y="223467"/>
                </a:lnTo>
                <a:lnTo>
                  <a:pt x="409018" y="206865"/>
                </a:lnTo>
                <a:lnTo>
                  <a:pt x="365559" y="200976"/>
                </a:lnTo>
                <a:close/>
              </a:path>
              <a:path w="730884" h="730250">
                <a:moveTo>
                  <a:pt x="201519" y="690990"/>
                </a:moveTo>
                <a:lnTo>
                  <a:pt x="201519" y="365015"/>
                </a:lnTo>
                <a:lnTo>
                  <a:pt x="207408" y="408474"/>
                </a:lnTo>
                <a:lnTo>
                  <a:pt x="224011" y="447618"/>
                </a:lnTo>
                <a:lnTo>
                  <a:pt x="249726" y="480848"/>
                </a:lnTo>
                <a:lnTo>
                  <a:pt x="282955" y="506563"/>
                </a:lnTo>
                <a:lnTo>
                  <a:pt x="322099" y="523165"/>
                </a:lnTo>
                <a:lnTo>
                  <a:pt x="365559" y="529055"/>
                </a:lnTo>
                <a:lnTo>
                  <a:pt x="690742" y="529055"/>
                </a:lnTo>
                <a:lnTo>
                  <a:pt x="680602" y="549213"/>
                </a:lnTo>
                <a:lnTo>
                  <a:pt x="654332" y="588034"/>
                </a:lnTo>
                <a:lnTo>
                  <a:pt x="623433" y="623092"/>
                </a:lnTo>
                <a:lnTo>
                  <a:pt x="588347" y="653953"/>
                </a:lnTo>
                <a:lnTo>
                  <a:pt x="549515" y="680179"/>
                </a:lnTo>
                <a:lnTo>
                  <a:pt x="507379" y="701335"/>
                </a:lnTo>
                <a:lnTo>
                  <a:pt x="462380" y="716987"/>
                </a:lnTo>
                <a:lnTo>
                  <a:pt x="414960" y="726697"/>
                </a:lnTo>
                <a:lnTo>
                  <a:pt x="365559" y="730030"/>
                </a:lnTo>
                <a:lnTo>
                  <a:pt x="319777" y="727292"/>
                </a:lnTo>
                <a:lnTo>
                  <a:pt x="275672" y="719058"/>
                </a:lnTo>
                <a:lnTo>
                  <a:pt x="233589" y="705674"/>
                </a:lnTo>
                <a:lnTo>
                  <a:pt x="201519" y="690990"/>
                </a:lnTo>
                <a:close/>
              </a:path>
              <a:path w="730884" h="730250">
                <a:moveTo>
                  <a:pt x="0" y="365015"/>
                </a:moveTo>
                <a:lnTo>
                  <a:pt x="3344" y="315614"/>
                </a:lnTo>
                <a:lnTo>
                  <a:pt x="13084" y="268194"/>
                </a:lnTo>
                <a:lnTo>
                  <a:pt x="28779" y="223195"/>
                </a:lnTo>
                <a:lnTo>
                  <a:pt x="49992" y="181059"/>
                </a:lnTo>
                <a:lnTo>
                  <a:pt x="76282" y="142227"/>
                </a:lnTo>
                <a:lnTo>
                  <a:pt x="107209" y="107141"/>
                </a:lnTo>
                <a:lnTo>
                  <a:pt x="142335" y="76242"/>
                </a:lnTo>
                <a:lnTo>
                  <a:pt x="181220" y="49972"/>
                </a:lnTo>
                <a:lnTo>
                  <a:pt x="223424" y="28771"/>
                </a:lnTo>
                <a:lnTo>
                  <a:pt x="268508" y="13081"/>
                </a:lnTo>
                <a:lnTo>
                  <a:pt x="316033" y="3343"/>
                </a:lnTo>
                <a:lnTo>
                  <a:pt x="365559" y="0"/>
                </a:lnTo>
                <a:lnTo>
                  <a:pt x="414960" y="3343"/>
                </a:lnTo>
                <a:lnTo>
                  <a:pt x="462380" y="13081"/>
                </a:lnTo>
                <a:lnTo>
                  <a:pt x="507379" y="28771"/>
                </a:lnTo>
                <a:lnTo>
                  <a:pt x="549515" y="49972"/>
                </a:lnTo>
                <a:lnTo>
                  <a:pt x="588347" y="76242"/>
                </a:lnTo>
                <a:lnTo>
                  <a:pt x="623433" y="107141"/>
                </a:lnTo>
                <a:lnTo>
                  <a:pt x="654332" y="142227"/>
                </a:lnTo>
                <a:lnTo>
                  <a:pt x="680602" y="181059"/>
                </a:lnTo>
                <a:lnTo>
                  <a:pt x="690623" y="200976"/>
                </a:lnTo>
                <a:lnTo>
                  <a:pt x="365559" y="200976"/>
                </a:lnTo>
                <a:lnTo>
                  <a:pt x="322099" y="206865"/>
                </a:lnTo>
                <a:lnTo>
                  <a:pt x="282955" y="223467"/>
                </a:lnTo>
                <a:lnTo>
                  <a:pt x="249726" y="249182"/>
                </a:lnTo>
                <a:lnTo>
                  <a:pt x="224011" y="282412"/>
                </a:lnTo>
                <a:lnTo>
                  <a:pt x="207408" y="321556"/>
                </a:lnTo>
                <a:lnTo>
                  <a:pt x="201519" y="365015"/>
                </a:lnTo>
                <a:lnTo>
                  <a:pt x="201519" y="690990"/>
                </a:lnTo>
                <a:lnTo>
                  <a:pt x="193873" y="687489"/>
                </a:lnTo>
                <a:lnTo>
                  <a:pt x="156870" y="664849"/>
                </a:lnTo>
                <a:lnTo>
                  <a:pt x="122926" y="638102"/>
                </a:lnTo>
                <a:lnTo>
                  <a:pt x="92387" y="607594"/>
                </a:lnTo>
                <a:lnTo>
                  <a:pt x="65598" y="573672"/>
                </a:lnTo>
                <a:lnTo>
                  <a:pt x="42904" y="536685"/>
                </a:lnTo>
                <a:lnTo>
                  <a:pt x="24652" y="496978"/>
                </a:lnTo>
                <a:lnTo>
                  <a:pt x="11186" y="454900"/>
                </a:lnTo>
                <a:lnTo>
                  <a:pt x="2854" y="410796"/>
                </a:lnTo>
                <a:lnTo>
                  <a:pt x="0" y="365015"/>
                </a:lnTo>
                <a:close/>
              </a:path>
              <a:path w="730884" h="730250">
                <a:moveTo>
                  <a:pt x="365559" y="529055"/>
                </a:moveTo>
                <a:lnTo>
                  <a:pt x="409018" y="523203"/>
                </a:lnTo>
                <a:lnTo>
                  <a:pt x="448162" y="506684"/>
                </a:lnTo>
                <a:lnTo>
                  <a:pt x="481391" y="481051"/>
                </a:lnTo>
                <a:lnTo>
                  <a:pt x="507107" y="447860"/>
                </a:lnTo>
                <a:lnTo>
                  <a:pt x="523709" y="408663"/>
                </a:lnTo>
                <a:lnTo>
                  <a:pt x="529599" y="365015"/>
                </a:lnTo>
                <a:lnTo>
                  <a:pt x="529599" y="529055"/>
                </a:lnTo>
                <a:lnTo>
                  <a:pt x="365559" y="529055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59172" y="1642947"/>
            <a:ext cx="708025" cy="817880"/>
          </a:xfrm>
          <a:custGeom>
            <a:avLst/>
            <a:gdLst/>
            <a:ahLst/>
            <a:cxnLst/>
            <a:rect l="l" t="t" r="r" b="b"/>
            <a:pathLst>
              <a:path w="708025" h="817880">
                <a:moveTo>
                  <a:pt x="707944" y="0"/>
                </a:moveTo>
                <a:lnTo>
                  <a:pt x="707944" y="817487"/>
                </a:lnTo>
                <a:lnTo>
                  <a:pt x="0" y="408743"/>
                </a:lnTo>
                <a:lnTo>
                  <a:pt x="7079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5134308" y="1"/>
            <a:ext cx="3154045" cy="3773804"/>
            <a:chOff x="15134308" y="1"/>
            <a:chExt cx="3154045" cy="3773804"/>
          </a:xfrm>
        </p:grpSpPr>
        <p:sp>
          <p:nvSpPr>
            <p:cNvPr id="7" name="object 7"/>
            <p:cNvSpPr/>
            <p:nvPr/>
          </p:nvSpPr>
          <p:spPr>
            <a:xfrm>
              <a:off x="15637493" y="1028531"/>
              <a:ext cx="1984375" cy="1984375"/>
            </a:xfrm>
            <a:custGeom>
              <a:avLst/>
              <a:gdLst/>
              <a:ahLst/>
              <a:cxnLst/>
              <a:rect l="l" t="t" r="r" b="b"/>
              <a:pathLst>
                <a:path w="1984375" h="1984375">
                  <a:moveTo>
                    <a:pt x="0" y="991939"/>
                  </a:moveTo>
                  <a:lnTo>
                    <a:pt x="1143" y="943869"/>
                  </a:lnTo>
                  <a:lnTo>
                    <a:pt x="4540" y="896400"/>
                  </a:lnTo>
                  <a:lnTo>
                    <a:pt x="10138" y="849573"/>
                  </a:lnTo>
                  <a:lnTo>
                    <a:pt x="17885" y="803440"/>
                  </a:lnTo>
                  <a:lnTo>
                    <a:pt x="27730" y="758053"/>
                  </a:lnTo>
                  <a:lnTo>
                    <a:pt x="39619" y="713464"/>
                  </a:lnTo>
                  <a:lnTo>
                    <a:pt x="53502" y="669725"/>
                  </a:lnTo>
                  <a:lnTo>
                    <a:pt x="69326" y="626889"/>
                  </a:lnTo>
                  <a:lnTo>
                    <a:pt x="87040" y="585007"/>
                  </a:lnTo>
                  <a:lnTo>
                    <a:pt x="106591" y="544130"/>
                  </a:lnTo>
                  <a:lnTo>
                    <a:pt x="127927" y="504312"/>
                  </a:lnTo>
                  <a:lnTo>
                    <a:pt x="150997" y="465603"/>
                  </a:lnTo>
                  <a:lnTo>
                    <a:pt x="175748" y="428057"/>
                  </a:lnTo>
                  <a:lnTo>
                    <a:pt x="202129" y="391724"/>
                  </a:lnTo>
                  <a:lnTo>
                    <a:pt x="230088" y="356657"/>
                  </a:lnTo>
                  <a:lnTo>
                    <a:pt x="259572" y="322908"/>
                  </a:lnTo>
                  <a:lnTo>
                    <a:pt x="290529" y="290529"/>
                  </a:lnTo>
                  <a:lnTo>
                    <a:pt x="322909" y="259571"/>
                  </a:lnTo>
                  <a:lnTo>
                    <a:pt x="356658" y="230087"/>
                  </a:lnTo>
                  <a:lnTo>
                    <a:pt x="391725" y="202129"/>
                  </a:lnTo>
                  <a:lnTo>
                    <a:pt x="428058" y="175748"/>
                  </a:lnTo>
                  <a:lnTo>
                    <a:pt x="465604" y="150996"/>
                  </a:lnTo>
                  <a:lnTo>
                    <a:pt x="504313" y="127927"/>
                  </a:lnTo>
                  <a:lnTo>
                    <a:pt x="544131" y="106590"/>
                  </a:lnTo>
                  <a:lnTo>
                    <a:pt x="585007" y="87039"/>
                  </a:lnTo>
                  <a:lnTo>
                    <a:pt x="626890" y="69326"/>
                  </a:lnTo>
                  <a:lnTo>
                    <a:pt x="669726" y="53502"/>
                  </a:lnTo>
                  <a:lnTo>
                    <a:pt x="713465" y="39619"/>
                  </a:lnTo>
                  <a:lnTo>
                    <a:pt x="758054" y="27729"/>
                  </a:lnTo>
                  <a:lnTo>
                    <a:pt x="803440" y="17885"/>
                  </a:lnTo>
                  <a:lnTo>
                    <a:pt x="849573" y="10138"/>
                  </a:lnTo>
                  <a:lnTo>
                    <a:pt x="896401" y="4540"/>
                  </a:lnTo>
                  <a:lnTo>
                    <a:pt x="943870" y="1143"/>
                  </a:lnTo>
                  <a:lnTo>
                    <a:pt x="991909" y="0"/>
                  </a:lnTo>
                  <a:lnTo>
                    <a:pt x="1039990" y="1143"/>
                  </a:lnTo>
                  <a:lnTo>
                    <a:pt x="1087460" y="4540"/>
                  </a:lnTo>
                  <a:lnTo>
                    <a:pt x="1134287" y="10138"/>
                  </a:lnTo>
                  <a:lnTo>
                    <a:pt x="1180420" y="17885"/>
                  </a:lnTo>
                  <a:lnTo>
                    <a:pt x="1225807" y="27729"/>
                  </a:lnTo>
                  <a:lnTo>
                    <a:pt x="1270396" y="39619"/>
                  </a:lnTo>
                  <a:lnTo>
                    <a:pt x="1314134" y="53502"/>
                  </a:lnTo>
                  <a:lnTo>
                    <a:pt x="1356971" y="69326"/>
                  </a:lnTo>
                  <a:lnTo>
                    <a:pt x="1398853" y="87039"/>
                  </a:lnTo>
                  <a:lnTo>
                    <a:pt x="1439729" y="106590"/>
                  </a:lnTo>
                  <a:lnTo>
                    <a:pt x="1479548" y="127927"/>
                  </a:lnTo>
                  <a:lnTo>
                    <a:pt x="1518256" y="150996"/>
                  </a:lnTo>
                  <a:lnTo>
                    <a:pt x="1555803" y="175748"/>
                  </a:lnTo>
                  <a:lnTo>
                    <a:pt x="1592136" y="202129"/>
                  </a:lnTo>
                  <a:lnTo>
                    <a:pt x="1627203" y="230087"/>
                  </a:lnTo>
                  <a:lnTo>
                    <a:pt x="1660952" y="259571"/>
                  </a:lnTo>
                  <a:lnTo>
                    <a:pt x="1693331" y="290529"/>
                  </a:lnTo>
                  <a:lnTo>
                    <a:pt x="1724289" y="322908"/>
                  </a:lnTo>
                  <a:lnTo>
                    <a:pt x="1753773" y="356657"/>
                  </a:lnTo>
                  <a:lnTo>
                    <a:pt x="1781731" y="391724"/>
                  </a:lnTo>
                  <a:lnTo>
                    <a:pt x="1808112" y="428057"/>
                  </a:lnTo>
                  <a:lnTo>
                    <a:pt x="1832863" y="465603"/>
                  </a:lnTo>
                  <a:lnTo>
                    <a:pt x="1855933" y="504312"/>
                  </a:lnTo>
                  <a:lnTo>
                    <a:pt x="1877269" y="544130"/>
                  </a:lnTo>
                  <a:lnTo>
                    <a:pt x="1896820" y="585007"/>
                  </a:lnTo>
                  <a:lnTo>
                    <a:pt x="1914534" y="626889"/>
                  </a:lnTo>
                  <a:lnTo>
                    <a:pt x="1930358" y="669725"/>
                  </a:lnTo>
                  <a:lnTo>
                    <a:pt x="1944241" y="713464"/>
                  </a:lnTo>
                  <a:lnTo>
                    <a:pt x="1956130" y="758053"/>
                  </a:lnTo>
                  <a:lnTo>
                    <a:pt x="1965975" y="803440"/>
                  </a:lnTo>
                  <a:lnTo>
                    <a:pt x="1973722" y="849573"/>
                  </a:lnTo>
                  <a:lnTo>
                    <a:pt x="1979320" y="896400"/>
                  </a:lnTo>
                  <a:lnTo>
                    <a:pt x="1982717" y="943869"/>
                  </a:lnTo>
                  <a:lnTo>
                    <a:pt x="1983860" y="991915"/>
                  </a:lnTo>
                  <a:lnTo>
                    <a:pt x="1982717" y="1039989"/>
                  </a:lnTo>
                  <a:lnTo>
                    <a:pt x="1979320" y="1087459"/>
                  </a:lnTo>
                  <a:lnTo>
                    <a:pt x="1973722" y="1134286"/>
                  </a:lnTo>
                  <a:lnTo>
                    <a:pt x="1965975" y="1180419"/>
                  </a:lnTo>
                  <a:lnTo>
                    <a:pt x="1956130" y="1225806"/>
                  </a:lnTo>
                  <a:lnTo>
                    <a:pt x="1944241" y="1270395"/>
                  </a:lnTo>
                  <a:lnTo>
                    <a:pt x="1930358" y="1314133"/>
                  </a:lnTo>
                  <a:lnTo>
                    <a:pt x="1914534" y="1356970"/>
                  </a:lnTo>
                  <a:lnTo>
                    <a:pt x="1896820" y="1398852"/>
                  </a:lnTo>
                  <a:lnTo>
                    <a:pt x="1877269" y="1439728"/>
                  </a:lnTo>
                  <a:lnTo>
                    <a:pt x="1855933" y="1479547"/>
                  </a:lnTo>
                  <a:lnTo>
                    <a:pt x="1832863" y="1518255"/>
                  </a:lnTo>
                  <a:lnTo>
                    <a:pt x="1808112" y="1555802"/>
                  </a:lnTo>
                  <a:lnTo>
                    <a:pt x="1781731" y="1592135"/>
                  </a:lnTo>
                  <a:lnTo>
                    <a:pt x="1753773" y="1627202"/>
                  </a:lnTo>
                  <a:lnTo>
                    <a:pt x="1724289" y="1660951"/>
                  </a:lnTo>
                  <a:lnTo>
                    <a:pt x="1693331" y="1693330"/>
                  </a:lnTo>
                  <a:lnTo>
                    <a:pt x="1660952" y="1724288"/>
                  </a:lnTo>
                  <a:lnTo>
                    <a:pt x="1627203" y="1753772"/>
                  </a:lnTo>
                  <a:lnTo>
                    <a:pt x="1592136" y="1781730"/>
                  </a:lnTo>
                  <a:lnTo>
                    <a:pt x="1555803" y="1808111"/>
                  </a:lnTo>
                  <a:lnTo>
                    <a:pt x="1518256" y="1832862"/>
                  </a:lnTo>
                  <a:lnTo>
                    <a:pt x="1479548" y="1855932"/>
                  </a:lnTo>
                  <a:lnTo>
                    <a:pt x="1439729" y="1877268"/>
                  </a:lnTo>
                  <a:lnTo>
                    <a:pt x="1398853" y="1896819"/>
                  </a:lnTo>
                  <a:lnTo>
                    <a:pt x="1356971" y="1914533"/>
                  </a:lnTo>
                  <a:lnTo>
                    <a:pt x="1314134" y="1930357"/>
                  </a:lnTo>
                  <a:lnTo>
                    <a:pt x="1270396" y="1944240"/>
                  </a:lnTo>
                  <a:lnTo>
                    <a:pt x="1225807" y="1956129"/>
                  </a:lnTo>
                  <a:lnTo>
                    <a:pt x="1180420" y="1965974"/>
                  </a:lnTo>
                  <a:lnTo>
                    <a:pt x="1134287" y="1973721"/>
                  </a:lnTo>
                  <a:lnTo>
                    <a:pt x="1087460" y="1979319"/>
                  </a:lnTo>
                  <a:lnTo>
                    <a:pt x="1039990" y="1982716"/>
                  </a:lnTo>
                  <a:lnTo>
                    <a:pt x="991909" y="1983859"/>
                  </a:lnTo>
                  <a:lnTo>
                    <a:pt x="943870" y="1982716"/>
                  </a:lnTo>
                  <a:lnTo>
                    <a:pt x="896401" y="1979319"/>
                  </a:lnTo>
                  <a:lnTo>
                    <a:pt x="849573" y="1973721"/>
                  </a:lnTo>
                  <a:lnTo>
                    <a:pt x="803440" y="1965974"/>
                  </a:lnTo>
                  <a:lnTo>
                    <a:pt x="758054" y="1956129"/>
                  </a:lnTo>
                  <a:lnTo>
                    <a:pt x="713465" y="1944240"/>
                  </a:lnTo>
                  <a:lnTo>
                    <a:pt x="669726" y="1930357"/>
                  </a:lnTo>
                  <a:lnTo>
                    <a:pt x="626890" y="1914533"/>
                  </a:lnTo>
                  <a:lnTo>
                    <a:pt x="585007" y="1896819"/>
                  </a:lnTo>
                  <a:lnTo>
                    <a:pt x="544131" y="1877268"/>
                  </a:lnTo>
                  <a:lnTo>
                    <a:pt x="504313" y="1855932"/>
                  </a:lnTo>
                  <a:lnTo>
                    <a:pt x="465604" y="1832862"/>
                  </a:lnTo>
                  <a:lnTo>
                    <a:pt x="428058" y="1808111"/>
                  </a:lnTo>
                  <a:lnTo>
                    <a:pt x="391725" y="1781730"/>
                  </a:lnTo>
                  <a:lnTo>
                    <a:pt x="356658" y="1753772"/>
                  </a:lnTo>
                  <a:lnTo>
                    <a:pt x="322909" y="1724288"/>
                  </a:lnTo>
                  <a:lnTo>
                    <a:pt x="290529" y="1693330"/>
                  </a:lnTo>
                  <a:lnTo>
                    <a:pt x="259572" y="1660951"/>
                  </a:lnTo>
                  <a:lnTo>
                    <a:pt x="230088" y="1627202"/>
                  </a:lnTo>
                  <a:lnTo>
                    <a:pt x="202129" y="1592135"/>
                  </a:lnTo>
                  <a:lnTo>
                    <a:pt x="175748" y="1555802"/>
                  </a:lnTo>
                  <a:lnTo>
                    <a:pt x="150997" y="1518255"/>
                  </a:lnTo>
                  <a:lnTo>
                    <a:pt x="127927" y="1479547"/>
                  </a:lnTo>
                  <a:lnTo>
                    <a:pt x="106591" y="1439728"/>
                  </a:lnTo>
                  <a:lnTo>
                    <a:pt x="87040" y="1398852"/>
                  </a:lnTo>
                  <a:lnTo>
                    <a:pt x="69326" y="1356970"/>
                  </a:lnTo>
                  <a:lnTo>
                    <a:pt x="53502" y="1314133"/>
                  </a:lnTo>
                  <a:lnTo>
                    <a:pt x="39619" y="1270395"/>
                  </a:lnTo>
                  <a:lnTo>
                    <a:pt x="27730" y="1225806"/>
                  </a:lnTo>
                  <a:lnTo>
                    <a:pt x="17885" y="1180419"/>
                  </a:lnTo>
                  <a:lnTo>
                    <a:pt x="10138" y="1134286"/>
                  </a:lnTo>
                  <a:lnTo>
                    <a:pt x="4540" y="1087459"/>
                  </a:lnTo>
                  <a:lnTo>
                    <a:pt x="1143" y="1039989"/>
                  </a:lnTo>
                  <a:lnTo>
                    <a:pt x="0" y="9919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134299" y="11"/>
              <a:ext cx="3154045" cy="3773804"/>
            </a:xfrm>
            <a:custGeom>
              <a:avLst/>
              <a:gdLst/>
              <a:ahLst/>
              <a:cxnLst/>
              <a:rect l="l" t="t" r="r" b="b"/>
              <a:pathLst>
                <a:path w="3154044" h="3773804">
                  <a:moveTo>
                    <a:pt x="470065" y="1028522"/>
                  </a:moveTo>
                  <a:lnTo>
                    <a:pt x="0" y="757123"/>
                  </a:lnTo>
                  <a:lnTo>
                    <a:pt x="0" y="1299921"/>
                  </a:lnTo>
                  <a:lnTo>
                    <a:pt x="470065" y="1028522"/>
                  </a:lnTo>
                  <a:close/>
                </a:path>
                <a:path w="3154044" h="3773804">
                  <a:moveTo>
                    <a:pt x="1682089" y="2894939"/>
                  </a:moveTo>
                  <a:lnTo>
                    <a:pt x="1327746" y="2685986"/>
                  </a:lnTo>
                  <a:lnTo>
                    <a:pt x="1649006" y="2400414"/>
                  </a:lnTo>
                  <a:lnTo>
                    <a:pt x="1055230" y="2040839"/>
                  </a:lnTo>
                  <a:lnTo>
                    <a:pt x="950747" y="2213559"/>
                  </a:lnTo>
                  <a:lnTo>
                    <a:pt x="950747" y="2221433"/>
                  </a:lnTo>
                  <a:lnTo>
                    <a:pt x="1298143" y="2432621"/>
                  </a:lnTo>
                  <a:lnTo>
                    <a:pt x="975131" y="2719933"/>
                  </a:lnTo>
                  <a:lnTo>
                    <a:pt x="1298143" y="2911310"/>
                  </a:lnTo>
                  <a:lnTo>
                    <a:pt x="1299883" y="2912351"/>
                  </a:lnTo>
                  <a:lnTo>
                    <a:pt x="976871" y="3143072"/>
                  </a:lnTo>
                  <a:lnTo>
                    <a:pt x="1299883" y="3367519"/>
                  </a:lnTo>
                  <a:lnTo>
                    <a:pt x="1316418" y="3379012"/>
                  </a:lnTo>
                  <a:lnTo>
                    <a:pt x="1016050" y="3607117"/>
                  </a:lnTo>
                  <a:lnTo>
                    <a:pt x="1142288" y="3773411"/>
                  </a:lnTo>
                  <a:lnTo>
                    <a:pt x="1316418" y="3641382"/>
                  </a:lnTo>
                  <a:lnTo>
                    <a:pt x="1327746" y="3632797"/>
                  </a:lnTo>
                  <a:lnTo>
                    <a:pt x="1339062" y="3624224"/>
                  </a:lnTo>
                  <a:lnTo>
                    <a:pt x="1671650" y="3372040"/>
                  </a:lnTo>
                  <a:lnTo>
                    <a:pt x="1339062" y="3140456"/>
                  </a:lnTo>
                  <a:lnTo>
                    <a:pt x="1682089" y="2894939"/>
                  </a:lnTo>
                  <a:close/>
                </a:path>
                <a:path w="3154044" h="3773804">
                  <a:moveTo>
                    <a:pt x="1983714" y="2136762"/>
                  </a:moveTo>
                  <a:lnTo>
                    <a:pt x="1329524" y="1489062"/>
                  </a:lnTo>
                  <a:lnTo>
                    <a:pt x="1353337" y="1527162"/>
                  </a:lnTo>
                  <a:lnTo>
                    <a:pt x="1378559" y="1577962"/>
                  </a:lnTo>
                  <a:lnTo>
                    <a:pt x="1405229" y="1616062"/>
                  </a:lnTo>
                  <a:lnTo>
                    <a:pt x="1433347" y="1654162"/>
                  </a:lnTo>
                  <a:lnTo>
                    <a:pt x="1462976" y="1692262"/>
                  </a:lnTo>
                  <a:lnTo>
                    <a:pt x="1494104" y="1743062"/>
                  </a:lnTo>
                  <a:lnTo>
                    <a:pt x="1526781" y="1781162"/>
                  </a:lnTo>
                  <a:lnTo>
                    <a:pt x="1694230" y="1946262"/>
                  </a:lnTo>
                  <a:lnTo>
                    <a:pt x="1733499" y="1971662"/>
                  </a:lnTo>
                  <a:lnTo>
                    <a:pt x="1773466" y="2009762"/>
                  </a:lnTo>
                  <a:lnTo>
                    <a:pt x="1814118" y="2035162"/>
                  </a:lnTo>
                  <a:lnTo>
                    <a:pt x="1855482" y="2060562"/>
                  </a:lnTo>
                  <a:lnTo>
                    <a:pt x="1897532" y="2098662"/>
                  </a:lnTo>
                  <a:lnTo>
                    <a:pt x="1940280" y="2124062"/>
                  </a:lnTo>
                  <a:lnTo>
                    <a:pt x="1983714" y="2136762"/>
                  </a:lnTo>
                  <a:close/>
                </a:path>
                <a:path w="3154044" h="3773804">
                  <a:moveTo>
                    <a:pt x="2288819" y="2263762"/>
                  </a:moveTo>
                  <a:lnTo>
                    <a:pt x="1207477" y="1184262"/>
                  </a:lnTo>
                  <a:lnTo>
                    <a:pt x="1217574" y="1222362"/>
                  </a:lnTo>
                  <a:lnTo>
                    <a:pt x="1228598" y="1247762"/>
                  </a:lnTo>
                  <a:lnTo>
                    <a:pt x="1240409" y="1285862"/>
                  </a:lnTo>
                  <a:lnTo>
                    <a:pt x="1252893" y="1323962"/>
                  </a:lnTo>
                  <a:lnTo>
                    <a:pt x="2151164" y="2212962"/>
                  </a:lnTo>
                  <a:lnTo>
                    <a:pt x="2288819" y="2263762"/>
                  </a:lnTo>
                  <a:close/>
                </a:path>
                <a:path w="3154044" h="3773804">
                  <a:moveTo>
                    <a:pt x="2520124" y="2314562"/>
                  </a:moveTo>
                  <a:lnTo>
                    <a:pt x="1162075" y="955662"/>
                  </a:lnTo>
                  <a:lnTo>
                    <a:pt x="1165529" y="981062"/>
                  </a:lnTo>
                  <a:lnTo>
                    <a:pt x="1169517" y="1006462"/>
                  </a:lnTo>
                  <a:lnTo>
                    <a:pt x="1179106" y="1057262"/>
                  </a:lnTo>
                  <a:lnTo>
                    <a:pt x="2410866" y="2289162"/>
                  </a:lnTo>
                  <a:lnTo>
                    <a:pt x="2492679" y="2301862"/>
                  </a:lnTo>
                  <a:lnTo>
                    <a:pt x="2520124" y="2314562"/>
                  </a:lnTo>
                  <a:close/>
                </a:path>
                <a:path w="3154044" h="3773804">
                  <a:moveTo>
                    <a:pt x="2715958" y="2314562"/>
                  </a:moveTo>
                  <a:lnTo>
                    <a:pt x="1150721" y="752462"/>
                  </a:lnTo>
                  <a:lnTo>
                    <a:pt x="1150759" y="777862"/>
                  </a:lnTo>
                  <a:lnTo>
                    <a:pt x="1151077" y="803262"/>
                  </a:lnTo>
                  <a:lnTo>
                    <a:pt x="1151915" y="828662"/>
                  </a:lnTo>
                  <a:lnTo>
                    <a:pt x="1153553" y="854062"/>
                  </a:lnTo>
                  <a:lnTo>
                    <a:pt x="2620886" y="2314562"/>
                  </a:lnTo>
                  <a:lnTo>
                    <a:pt x="2715958" y="2314562"/>
                  </a:lnTo>
                  <a:close/>
                </a:path>
                <a:path w="3154044" h="3773804">
                  <a:moveTo>
                    <a:pt x="2890507" y="2314562"/>
                  </a:moveTo>
                  <a:lnTo>
                    <a:pt x="1162075" y="587362"/>
                  </a:lnTo>
                  <a:lnTo>
                    <a:pt x="1159967" y="600062"/>
                  </a:lnTo>
                  <a:lnTo>
                    <a:pt x="1157998" y="625462"/>
                  </a:lnTo>
                  <a:lnTo>
                    <a:pt x="1156284" y="650862"/>
                  </a:lnTo>
                  <a:lnTo>
                    <a:pt x="1154976" y="663562"/>
                  </a:lnTo>
                  <a:lnTo>
                    <a:pt x="2805366" y="2314562"/>
                  </a:lnTo>
                  <a:lnTo>
                    <a:pt x="2890507" y="2314562"/>
                  </a:lnTo>
                  <a:close/>
                </a:path>
                <a:path w="3154044" h="3773804">
                  <a:moveTo>
                    <a:pt x="3048025" y="2276462"/>
                  </a:moveTo>
                  <a:lnTo>
                    <a:pt x="1189037" y="422262"/>
                  </a:lnTo>
                  <a:lnTo>
                    <a:pt x="1184795" y="447662"/>
                  </a:lnTo>
                  <a:lnTo>
                    <a:pt x="1180693" y="460362"/>
                  </a:lnTo>
                  <a:lnTo>
                    <a:pt x="1176858" y="485762"/>
                  </a:lnTo>
                  <a:lnTo>
                    <a:pt x="1173429" y="498462"/>
                  </a:lnTo>
                  <a:lnTo>
                    <a:pt x="2971393" y="2301862"/>
                  </a:lnTo>
                  <a:lnTo>
                    <a:pt x="2990558" y="2289162"/>
                  </a:lnTo>
                  <a:lnTo>
                    <a:pt x="3028873" y="2289162"/>
                  </a:lnTo>
                  <a:lnTo>
                    <a:pt x="3048025" y="2276462"/>
                  </a:lnTo>
                  <a:close/>
                </a:path>
                <a:path w="3154044" h="3773804">
                  <a:moveTo>
                    <a:pt x="3153702" y="2199449"/>
                  </a:moveTo>
                  <a:lnTo>
                    <a:pt x="1228775" y="282562"/>
                  </a:lnTo>
                  <a:lnTo>
                    <a:pt x="1223441" y="295262"/>
                  </a:lnTo>
                  <a:lnTo>
                    <a:pt x="1212799" y="333362"/>
                  </a:lnTo>
                  <a:lnTo>
                    <a:pt x="1207477" y="346062"/>
                  </a:lnTo>
                  <a:lnTo>
                    <a:pt x="3121825" y="2263762"/>
                  </a:lnTo>
                  <a:lnTo>
                    <a:pt x="3139694" y="2263762"/>
                  </a:lnTo>
                  <a:lnTo>
                    <a:pt x="3153702" y="2258707"/>
                  </a:lnTo>
                  <a:lnTo>
                    <a:pt x="3153702" y="2199449"/>
                  </a:lnTo>
                  <a:close/>
                </a:path>
                <a:path w="3154044" h="3773804">
                  <a:moveTo>
                    <a:pt x="3153702" y="2015350"/>
                  </a:moveTo>
                  <a:lnTo>
                    <a:pt x="1278432" y="142862"/>
                  </a:lnTo>
                  <a:lnTo>
                    <a:pt x="1271231" y="155562"/>
                  </a:lnTo>
                  <a:lnTo>
                    <a:pt x="1264424" y="180962"/>
                  </a:lnTo>
                  <a:lnTo>
                    <a:pt x="1257884" y="193662"/>
                  </a:lnTo>
                  <a:lnTo>
                    <a:pt x="1251470" y="206362"/>
                  </a:lnTo>
                  <a:lnTo>
                    <a:pt x="3153702" y="2105926"/>
                  </a:lnTo>
                  <a:lnTo>
                    <a:pt x="3153702" y="2015350"/>
                  </a:lnTo>
                  <a:close/>
                </a:path>
                <a:path w="3154044" h="3773804">
                  <a:moveTo>
                    <a:pt x="3153702" y="1838109"/>
                  </a:moveTo>
                  <a:lnTo>
                    <a:pt x="1339456" y="15862"/>
                  </a:lnTo>
                  <a:lnTo>
                    <a:pt x="1331188" y="41262"/>
                  </a:lnTo>
                  <a:lnTo>
                    <a:pt x="1323314" y="53962"/>
                  </a:lnTo>
                  <a:lnTo>
                    <a:pt x="1315707" y="66662"/>
                  </a:lnTo>
                  <a:lnTo>
                    <a:pt x="1308239" y="79362"/>
                  </a:lnTo>
                  <a:lnTo>
                    <a:pt x="3153702" y="1925726"/>
                  </a:lnTo>
                  <a:lnTo>
                    <a:pt x="3153702" y="1838109"/>
                  </a:lnTo>
                  <a:close/>
                </a:path>
                <a:path w="3154044" h="3773804">
                  <a:moveTo>
                    <a:pt x="3153702" y="1646745"/>
                  </a:moveTo>
                  <a:lnTo>
                    <a:pt x="1507401" y="0"/>
                  </a:lnTo>
                  <a:lnTo>
                    <a:pt x="1408506" y="0"/>
                  </a:lnTo>
                  <a:lnTo>
                    <a:pt x="3153702" y="1742300"/>
                  </a:lnTo>
                  <a:lnTo>
                    <a:pt x="3153702" y="1646745"/>
                  </a:lnTo>
                  <a:close/>
                </a:path>
                <a:path w="3154044" h="3773804">
                  <a:moveTo>
                    <a:pt x="3153702" y="1464792"/>
                  </a:moveTo>
                  <a:lnTo>
                    <a:pt x="1687296" y="0"/>
                  </a:lnTo>
                  <a:lnTo>
                    <a:pt x="1596694" y="0"/>
                  </a:lnTo>
                  <a:lnTo>
                    <a:pt x="3153702" y="1555330"/>
                  </a:lnTo>
                  <a:lnTo>
                    <a:pt x="3153702" y="1464792"/>
                  </a:lnTo>
                  <a:close/>
                </a:path>
                <a:path w="3154044" h="3773804">
                  <a:moveTo>
                    <a:pt x="3153702" y="1277073"/>
                  </a:moveTo>
                  <a:lnTo>
                    <a:pt x="1874354" y="0"/>
                  </a:lnTo>
                  <a:lnTo>
                    <a:pt x="1778990" y="0"/>
                  </a:lnTo>
                  <a:lnTo>
                    <a:pt x="3153702" y="1374940"/>
                  </a:lnTo>
                  <a:lnTo>
                    <a:pt x="3153702" y="1277073"/>
                  </a:lnTo>
                  <a:close/>
                </a:path>
                <a:path w="3154044" h="3773804">
                  <a:moveTo>
                    <a:pt x="3153702" y="1095641"/>
                  </a:moveTo>
                  <a:lnTo>
                    <a:pt x="2056815" y="0"/>
                  </a:lnTo>
                  <a:lnTo>
                    <a:pt x="1970036" y="0"/>
                  </a:lnTo>
                  <a:lnTo>
                    <a:pt x="3153702" y="1188389"/>
                  </a:lnTo>
                  <a:lnTo>
                    <a:pt x="3153702" y="1095641"/>
                  </a:lnTo>
                  <a:close/>
                </a:path>
                <a:path w="3154044" h="3773804">
                  <a:moveTo>
                    <a:pt x="3153702" y="910259"/>
                  </a:moveTo>
                  <a:lnTo>
                    <a:pt x="2244204" y="0"/>
                  </a:lnTo>
                  <a:lnTo>
                    <a:pt x="2144306" y="0"/>
                  </a:lnTo>
                  <a:lnTo>
                    <a:pt x="3153702" y="1005662"/>
                  </a:lnTo>
                  <a:lnTo>
                    <a:pt x="3153702" y="910259"/>
                  </a:lnTo>
                  <a:close/>
                </a:path>
                <a:path w="3154044" h="3773804">
                  <a:moveTo>
                    <a:pt x="3153702" y="729018"/>
                  </a:moveTo>
                  <a:lnTo>
                    <a:pt x="2427744" y="0"/>
                  </a:lnTo>
                  <a:lnTo>
                    <a:pt x="2335834" y="0"/>
                  </a:lnTo>
                  <a:lnTo>
                    <a:pt x="3153702" y="819111"/>
                  </a:lnTo>
                  <a:lnTo>
                    <a:pt x="3153702" y="729018"/>
                  </a:lnTo>
                  <a:close/>
                </a:path>
                <a:path w="3154044" h="3773804">
                  <a:moveTo>
                    <a:pt x="3153702" y="541121"/>
                  </a:moveTo>
                  <a:lnTo>
                    <a:pt x="2611348" y="0"/>
                  </a:lnTo>
                  <a:lnTo>
                    <a:pt x="2523159" y="0"/>
                  </a:lnTo>
                  <a:lnTo>
                    <a:pt x="3153702" y="632421"/>
                  </a:lnTo>
                  <a:lnTo>
                    <a:pt x="3153702" y="541121"/>
                  </a:lnTo>
                  <a:close/>
                </a:path>
                <a:path w="3154044" h="3773804">
                  <a:moveTo>
                    <a:pt x="3153702" y="352463"/>
                  </a:moveTo>
                  <a:lnTo>
                    <a:pt x="2801201" y="0"/>
                  </a:lnTo>
                  <a:lnTo>
                    <a:pt x="2702395" y="0"/>
                  </a:lnTo>
                  <a:lnTo>
                    <a:pt x="3153702" y="449072"/>
                  </a:lnTo>
                  <a:lnTo>
                    <a:pt x="3153702" y="352463"/>
                  </a:lnTo>
                  <a:close/>
                </a:path>
                <a:path w="3154044" h="3773804">
                  <a:moveTo>
                    <a:pt x="3153702" y="177723"/>
                  </a:moveTo>
                  <a:lnTo>
                    <a:pt x="2975876" y="0"/>
                  </a:lnTo>
                  <a:lnTo>
                    <a:pt x="2892221" y="0"/>
                  </a:lnTo>
                  <a:lnTo>
                    <a:pt x="3153702" y="261861"/>
                  </a:lnTo>
                  <a:lnTo>
                    <a:pt x="3153702" y="177723"/>
                  </a:lnTo>
                  <a:close/>
                </a:path>
                <a:path w="3154044" h="3773804">
                  <a:moveTo>
                    <a:pt x="3153702" y="0"/>
                  </a:moveTo>
                  <a:lnTo>
                    <a:pt x="3073006" y="0"/>
                  </a:lnTo>
                  <a:lnTo>
                    <a:pt x="3153702" y="80721"/>
                  </a:lnTo>
                  <a:lnTo>
                    <a:pt x="3153702" y="0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4639310"/>
            <a:ext cx="646430" cy="730250"/>
          </a:xfrm>
          <a:custGeom>
            <a:avLst/>
            <a:gdLst/>
            <a:ahLst/>
            <a:cxnLst/>
            <a:rect l="l" t="t" r="r" b="b"/>
            <a:pathLst>
              <a:path w="646430" h="730250">
                <a:moveTo>
                  <a:pt x="606298" y="529054"/>
                </a:moveTo>
                <a:lnTo>
                  <a:pt x="569981" y="587803"/>
                </a:lnTo>
                <a:lnTo>
                  <a:pt x="539054" y="622888"/>
                </a:lnTo>
                <a:lnTo>
                  <a:pt x="503928" y="653787"/>
                </a:lnTo>
                <a:lnTo>
                  <a:pt x="465043" y="680058"/>
                </a:lnTo>
                <a:lnTo>
                  <a:pt x="422839" y="701259"/>
                </a:lnTo>
                <a:lnTo>
                  <a:pt x="377755" y="716949"/>
                </a:lnTo>
                <a:lnTo>
                  <a:pt x="330231" y="726686"/>
                </a:lnTo>
                <a:lnTo>
                  <a:pt x="280705" y="730030"/>
                </a:lnTo>
                <a:lnTo>
                  <a:pt x="231304" y="726686"/>
                </a:lnTo>
                <a:lnTo>
                  <a:pt x="183883" y="716949"/>
                </a:lnTo>
                <a:lnTo>
                  <a:pt x="138884" y="701259"/>
                </a:lnTo>
                <a:lnTo>
                  <a:pt x="96749" y="680058"/>
                </a:lnTo>
                <a:lnTo>
                  <a:pt x="57917" y="653787"/>
                </a:lnTo>
                <a:lnTo>
                  <a:pt x="22831" y="622888"/>
                </a:lnTo>
                <a:lnTo>
                  <a:pt x="0" y="596963"/>
                </a:lnTo>
                <a:lnTo>
                  <a:pt x="0" y="132843"/>
                </a:lnTo>
                <a:lnTo>
                  <a:pt x="22831" y="106938"/>
                </a:lnTo>
                <a:lnTo>
                  <a:pt x="57917" y="76077"/>
                </a:lnTo>
                <a:lnTo>
                  <a:pt x="96749" y="49851"/>
                </a:lnTo>
                <a:lnTo>
                  <a:pt x="116665" y="39851"/>
                </a:lnTo>
                <a:lnTo>
                  <a:pt x="116665" y="365015"/>
                </a:lnTo>
                <a:lnTo>
                  <a:pt x="122555" y="408474"/>
                </a:lnTo>
                <a:lnTo>
                  <a:pt x="139157" y="447618"/>
                </a:lnTo>
                <a:lnTo>
                  <a:pt x="164872" y="480847"/>
                </a:lnTo>
                <a:lnTo>
                  <a:pt x="198102" y="506563"/>
                </a:lnTo>
                <a:lnTo>
                  <a:pt x="237246" y="523165"/>
                </a:lnTo>
                <a:lnTo>
                  <a:pt x="280705" y="529054"/>
                </a:lnTo>
                <a:lnTo>
                  <a:pt x="606298" y="529054"/>
                </a:lnTo>
                <a:close/>
              </a:path>
              <a:path w="646430" h="730250">
                <a:moveTo>
                  <a:pt x="606867" y="200975"/>
                </a:moveTo>
                <a:lnTo>
                  <a:pt x="280705" y="200975"/>
                </a:lnTo>
                <a:lnTo>
                  <a:pt x="237246" y="206827"/>
                </a:lnTo>
                <a:lnTo>
                  <a:pt x="198102" y="223346"/>
                </a:lnTo>
                <a:lnTo>
                  <a:pt x="164872" y="248978"/>
                </a:lnTo>
                <a:lnTo>
                  <a:pt x="139157" y="282170"/>
                </a:lnTo>
                <a:lnTo>
                  <a:pt x="122555" y="321367"/>
                </a:lnTo>
                <a:lnTo>
                  <a:pt x="116665" y="365015"/>
                </a:lnTo>
                <a:lnTo>
                  <a:pt x="116665" y="39851"/>
                </a:lnTo>
                <a:lnTo>
                  <a:pt x="138884" y="28694"/>
                </a:lnTo>
                <a:lnTo>
                  <a:pt x="183883" y="13043"/>
                </a:lnTo>
                <a:lnTo>
                  <a:pt x="231304" y="3333"/>
                </a:lnTo>
                <a:lnTo>
                  <a:pt x="280707" y="0"/>
                </a:lnTo>
                <a:lnTo>
                  <a:pt x="326486" y="2738"/>
                </a:lnTo>
                <a:lnTo>
                  <a:pt x="370591" y="10972"/>
                </a:lnTo>
                <a:lnTo>
                  <a:pt x="412675" y="24356"/>
                </a:lnTo>
                <a:lnTo>
                  <a:pt x="452391" y="42541"/>
                </a:lnTo>
                <a:lnTo>
                  <a:pt x="489393" y="65181"/>
                </a:lnTo>
                <a:lnTo>
                  <a:pt x="523337" y="91928"/>
                </a:lnTo>
                <a:lnTo>
                  <a:pt x="553876" y="122436"/>
                </a:lnTo>
                <a:lnTo>
                  <a:pt x="580666" y="156357"/>
                </a:lnTo>
                <a:lnTo>
                  <a:pt x="603359" y="193345"/>
                </a:lnTo>
                <a:lnTo>
                  <a:pt x="606867" y="200975"/>
                </a:lnTo>
                <a:close/>
              </a:path>
              <a:path w="646430" h="730250">
                <a:moveTo>
                  <a:pt x="646264" y="365015"/>
                </a:moveTo>
                <a:lnTo>
                  <a:pt x="642919" y="414416"/>
                </a:lnTo>
                <a:lnTo>
                  <a:pt x="633180" y="461836"/>
                </a:lnTo>
                <a:lnTo>
                  <a:pt x="617484" y="506835"/>
                </a:lnTo>
                <a:lnTo>
                  <a:pt x="606298" y="529054"/>
                </a:lnTo>
                <a:lnTo>
                  <a:pt x="280705" y="529054"/>
                </a:lnTo>
                <a:lnTo>
                  <a:pt x="324164" y="523165"/>
                </a:lnTo>
                <a:lnTo>
                  <a:pt x="363308" y="506563"/>
                </a:lnTo>
                <a:lnTo>
                  <a:pt x="396538" y="480847"/>
                </a:lnTo>
                <a:lnTo>
                  <a:pt x="422253" y="447618"/>
                </a:lnTo>
                <a:lnTo>
                  <a:pt x="438855" y="408474"/>
                </a:lnTo>
                <a:lnTo>
                  <a:pt x="444745" y="365015"/>
                </a:lnTo>
                <a:lnTo>
                  <a:pt x="444745" y="200975"/>
                </a:lnTo>
                <a:lnTo>
                  <a:pt x="606867" y="200975"/>
                </a:lnTo>
                <a:lnTo>
                  <a:pt x="621611" y="233052"/>
                </a:lnTo>
                <a:lnTo>
                  <a:pt x="635077" y="275130"/>
                </a:lnTo>
                <a:lnTo>
                  <a:pt x="643409" y="319234"/>
                </a:lnTo>
                <a:lnTo>
                  <a:pt x="646264" y="365015"/>
                </a:lnTo>
                <a:close/>
              </a:path>
              <a:path w="646430" h="730250">
                <a:moveTo>
                  <a:pt x="444745" y="200975"/>
                </a:moveTo>
                <a:lnTo>
                  <a:pt x="444745" y="365015"/>
                </a:lnTo>
                <a:lnTo>
                  <a:pt x="438855" y="321556"/>
                </a:lnTo>
                <a:lnTo>
                  <a:pt x="422253" y="282412"/>
                </a:lnTo>
                <a:lnTo>
                  <a:pt x="396538" y="249182"/>
                </a:lnTo>
                <a:lnTo>
                  <a:pt x="363308" y="223467"/>
                </a:lnTo>
                <a:lnTo>
                  <a:pt x="324164" y="206864"/>
                </a:lnTo>
                <a:lnTo>
                  <a:pt x="280705" y="200975"/>
                </a:lnTo>
                <a:lnTo>
                  <a:pt x="444745" y="200975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91034" y="6817147"/>
            <a:ext cx="708025" cy="817880"/>
          </a:xfrm>
          <a:custGeom>
            <a:avLst/>
            <a:gdLst/>
            <a:ahLst/>
            <a:cxnLst/>
            <a:rect l="l" t="t" r="r" b="b"/>
            <a:pathLst>
              <a:path w="708025" h="817879">
                <a:moveTo>
                  <a:pt x="0" y="817488"/>
                </a:moveTo>
                <a:lnTo>
                  <a:pt x="0" y="0"/>
                </a:lnTo>
                <a:lnTo>
                  <a:pt x="707945" y="408744"/>
                </a:lnTo>
                <a:lnTo>
                  <a:pt x="0" y="8174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0" y="5504164"/>
            <a:ext cx="18288000" cy="4783455"/>
            <a:chOff x="0" y="5504164"/>
            <a:chExt cx="18288000" cy="4783455"/>
          </a:xfrm>
        </p:grpSpPr>
        <p:sp>
          <p:nvSpPr>
            <p:cNvPr id="12" name="object 12"/>
            <p:cNvSpPr/>
            <p:nvPr/>
          </p:nvSpPr>
          <p:spPr>
            <a:xfrm>
              <a:off x="0" y="9594372"/>
              <a:ext cx="18288000" cy="692785"/>
            </a:xfrm>
            <a:custGeom>
              <a:avLst/>
              <a:gdLst/>
              <a:ahLst/>
              <a:cxnLst/>
              <a:rect l="l" t="t" r="r" b="b"/>
              <a:pathLst>
                <a:path w="18288000" h="692784">
                  <a:moveTo>
                    <a:pt x="18287998" y="692627"/>
                  </a:moveTo>
                  <a:lnTo>
                    <a:pt x="0" y="692627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692627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6798" y="6265190"/>
              <a:ext cx="1984375" cy="1984375"/>
            </a:xfrm>
            <a:custGeom>
              <a:avLst/>
              <a:gdLst/>
              <a:ahLst/>
              <a:cxnLst/>
              <a:rect l="l" t="t" r="r" b="b"/>
              <a:pathLst>
                <a:path w="1984375" h="1984375">
                  <a:moveTo>
                    <a:pt x="1983860" y="991929"/>
                  </a:moveTo>
                  <a:lnTo>
                    <a:pt x="1982716" y="1039989"/>
                  </a:lnTo>
                  <a:lnTo>
                    <a:pt x="1979319" y="1087459"/>
                  </a:lnTo>
                  <a:lnTo>
                    <a:pt x="1973721" y="1134286"/>
                  </a:lnTo>
                  <a:lnTo>
                    <a:pt x="1965974" y="1180419"/>
                  </a:lnTo>
                  <a:lnTo>
                    <a:pt x="1956130" y="1225806"/>
                  </a:lnTo>
                  <a:lnTo>
                    <a:pt x="1944240" y="1270395"/>
                  </a:lnTo>
                  <a:lnTo>
                    <a:pt x="1930357" y="1314133"/>
                  </a:lnTo>
                  <a:lnTo>
                    <a:pt x="1914533" y="1356970"/>
                  </a:lnTo>
                  <a:lnTo>
                    <a:pt x="1896820" y="1398852"/>
                  </a:lnTo>
                  <a:lnTo>
                    <a:pt x="1877269" y="1439728"/>
                  </a:lnTo>
                  <a:lnTo>
                    <a:pt x="1855933" y="1479547"/>
                  </a:lnTo>
                  <a:lnTo>
                    <a:pt x="1832863" y="1518255"/>
                  </a:lnTo>
                  <a:lnTo>
                    <a:pt x="1808111" y="1555802"/>
                  </a:lnTo>
                  <a:lnTo>
                    <a:pt x="1781731" y="1592135"/>
                  </a:lnTo>
                  <a:lnTo>
                    <a:pt x="1753772" y="1627201"/>
                  </a:lnTo>
                  <a:lnTo>
                    <a:pt x="1724288" y="1660951"/>
                  </a:lnTo>
                  <a:lnTo>
                    <a:pt x="1693331" y="1693330"/>
                  </a:lnTo>
                  <a:lnTo>
                    <a:pt x="1660951" y="1724288"/>
                  </a:lnTo>
                  <a:lnTo>
                    <a:pt x="1627202" y="1753772"/>
                  </a:lnTo>
                  <a:lnTo>
                    <a:pt x="1592135" y="1781730"/>
                  </a:lnTo>
                  <a:lnTo>
                    <a:pt x="1555802" y="1808111"/>
                  </a:lnTo>
                  <a:lnTo>
                    <a:pt x="1518256" y="1832862"/>
                  </a:lnTo>
                  <a:lnTo>
                    <a:pt x="1479547" y="1855932"/>
                  </a:lnTo>
                  <a:lnTo>
                    <a:pt x="1439729" y="1877268"/>
                  </a:lnTo>
                  <a:lnTo>
                    <a:pt x="1398853" y="1896819"/>
                  </a:lnTo>
                  <a:lnTo>
                    <a:pt x="1356970" y="1914533"/>
                  </a:lnTo>
                  <a:lnTo>
                    <a:pt x="1314134" y="1930357"/>
                  </a:lnTo>
                  <a:lnTo>
                    <a:pt x="1270395" y="1944240"/>
                  </a:lnTo>
                  <a:lnTo>
                    <a:pt x="1225807" y="1956129"/>
                  </a:lnTo>
                  <a:lnTo>
                    <a:pt x="1180420" y="1965974"/>
                  </a:lnTo>
                  <a:lnTo>
                    <a:pt x="1134287" y="1973721"/>
                  </a:lnTo>
                  <a:lnTo>
                    <a:pt x="1087459" y="1979319"/>
                  </a:lnTo>
                  <a:lnTo>
                    <a:pt x="1039990" y="1982716"/>
                  </a:lnTo>
                  <a:lnTo>
                    <a:pt x="991934" y="1983860"/>
                  </a:lnTo>
                  <a:lnTo>
                    <a:pt x="943870" y="1982716"/>
                  </a:lnTo>
                  <a:lnTo>
                    <a:pt x="896400" y="1979319"/>
                  </a:lnTo>
                  <a:lnTo>
                    <a:pt x="849573" y="1973721"/>
                  </a:lnTo>
                  <a:lnTo>
                    <a:pt x="803440" y="1965974"/>
                  </a:lnTo>
                  <a:lnTo>
                    <a:pt x="758053" y="1956129"/>
                  </a:lnTo>
                  <a:lnTo>
                    <a:pt x="713464" y="1944240"/>
                  </a:lnTo>
                  <a:lnTo>
                    <a:pt x="669726" y="1930357"/>
                  </a:lnTo>
                  <a:lnTo>
                    <a:pt x="626889" y="1914533"/>
                  </a:lnTo>
                  <a:lnTo>
                    <a:pt x="585007" y="1896819"/>
                  </a:lnTo>
                  <a:lnTo>
                    <a:pt x="544131" y="1877268"/>
                  </a:lnTo>
                  <a:lnTo>
                    <a:pt x="504312" y="1855932"/>
                  </a:lnTo>
                  <a:lnTo>
                    <a:pt x="465604" y="1832862"/>
                  </a:lnTo>
                  <a:lnTo>
                    <a:pt x="428057" y="1808111"/>
                  </a:lnTo>
                  <a:lnTo>
                    <a:pt x="391725" y="1781730"/>
                  </a:lnTo>
                  <a:lnTo>
                    <a:pt x="356658" y="1753772"/>
                  </a:lnTo>
                  <a:lnTo>
                    <a:pt x="322909" y="1724288"/>
                  </a:lnTo>
                  <a:lnTo>
                    <a:pt x="290529" y="1693330"/>
                  </a:lnTo>
                  <a:lnTo>
                    <a:pt x="259571" y="1660951"/>
                  </a:lnTo>
                  <a:lnTo>
                    <a:pt x="230087" y="1627201"/>
                  </a:lnTo>
                  <a:lnTo>
                    <a:pt x="202129" y="1592135"/>
                  </a:lnTo>
                  <a:lnTo>
                    <a:pt x="175748" y="1555802"/>
                  </a:lnTo>
                  <a:lnTo>
                    <a:pt x="150997" y="1518255"/>
                  </a:lnTo>
                  <a:lnTo>
                    <a:pt x="127927" y="1479547"/>
                  </a:lnTo>
                  <a:lnTo>
                    <a:pt x="106591" y="1439728"/>
                  </a:lnTo>
                  <a:lnTo>
                    <a:pt x="87040" y="1398852"/>
                  </a:lnTo>
                  <a:lnTo>
                    <a:pt x="69326" y="1356970"/>
                  </a:lnTo>
                  <a:lnTo>
                    <a:pt x="53502" y="1314133"/>
                  </a:lnTo>
                  <a:lnTo>
                    <a:pt x="39619" y="1270395"/>
                  </a:lnTo>
                  <a:lnTo>
                    <a:pt x="27730" y="1225806"/>
                  </a:lnTo>
                  <a:lnTo>
                    <a:pt x="17885" y="1180419"/>
                  </a:lnTo>
                  <a:lnTo>
                    <a:pt x="10138" y="1134286"/>
                  </a:lnTo>
                  <a:lnTo>
                    <a:pt x="4540" y="1087459"/>
                  </a:lnTo>
                  <a:lnTo>
                    <a:pt x="1143" y="1039989"/>
                  </a:lnTo>
                  <a:lnTo>
                    <a:pt x="0" y="991929"/>
                  </a:lnTo>
                  <a:lnTo>
                    <a:pt x="1143" y="943869"/>
                  </a:lnTo>
                  <a:lnTo>
                    <a:pt x="4540" y="896400"/>
                  </a:lnTo>
                  <a:lnTo>
                    <a:pt x="10138" y="849572"/>
                  </a:lnTo>
                  <a:lnTo>
                    <a:pt x="17885" y="803439"/>
                  </a:lnTo>
                  <a:lnTo>
                    <a:pt x="27730" y="758052"/>
                  </a:lnTo>
                  <a:lnTo>
                    <a:pt x="39619" y="713464"/>
                  </a:lnTo>
                  <a:lnTo>
                    <a:pt x="53502" y="669725"/>
                  </a:lnTo>
                  <a:lnTo>
                    <a:pt x="69326" y="626889"/>
                  </a:lnTo>
                  <a:lnTo>
                    <a:pt x="87040" y="585006"/>
                  </a:lnTo>
                  <a:lnTo>
                    <a:pt x="106591" y="544130"/>
                  </a:lnTo>
                  <a:lnTo>
                    <a:pt x="127927" y="504312"/>
                  </a:lnTo>
                  <a:lnTo>
                    <a:pt x="150997" y="465603"/>
                  </a:lnTo>
                  <a:lnTo>
                    <a:pt x="175748" y="428057"/>
                  </a:lnTo>
                  <a:lnTo>
                    <a:pt x="202129" y="391724"/>
                  </a:lnTo>
                  <a:lnTo>
                    <a:pt x="230087" y="356657"/>
                  </a:lnTo>
                  <a:lnTo>
                    <a:pt x="259571" y="322908"/>
                  </a:lnTo>
                  <a:lnTo>
                    <a:pt x="290529" y="290529"/>
                  </a:lnTo>
                  <a:lnTo>
                    <a:pt x="322909" y="259571"/>
                  </a:lnTo>
                  <a:lnTo>
                    <a:pt x="356658" y="230087"/>
                  </a:lnTo>
                  <a:lnTo>
                    <a:pt x="391725" y="202129"/>
                  </a:lnTo>
                  <a:lnTo>
                    <a:pt x="428057" y="175748"/>
                  </a:lnTo>
                  <a:lnTo>
                    <a:pt x="465604" y="150997"/>
                  </a:lnTo>
                  <a:lnTo>
                    <a:pt x="504312" y="127927"/>
                  </a:lnTo>
                  <a:lnTo>
                    <a:pt x="544131" y="106591"/>
                  </a:lnTo>
                  <a:lnTo>
                    <a:pt x="585007" y="87040"/>
                  </a:lnTo>
                  <a:lnTo>
                    <a:pt x="626889" y="69326"/>
                  </a:lnTo>
                  <a:lnTo>
                    <a:pt x="669726" y="53502"/>
                  </a:lnTo>
                  <a:lnTo>
                    <a:pt x="713464" y="39619"/>
                  </a:lnTo>
                  <a:lnTo>
                    <a:pt x="758053" y="27730"/>
                  </a:lnTo>
                  <a:lnTo>
                    <a:pt x="803440" y="17885"/>
                  </a:lnTo>
                  <a:lnTo>
                    <a:pt x="849573" y="10138"/>
                  </a:lnTo>
                  <a:lnTo>
                    <a:pt x="896400" y="4540"/>
                  </a:lnTo>
                  <a:lnTo>
                    <a:pt x="943870" y="1143"/>
                  </a:lnTo>
                  <a:lnTo>
                    <a:pt x="991926" y="0"/>
                  </a:lnTo>
                  <a:lnTo>
                    <a:pt x="1039990" y="1143"/>
                  </a:lnTo>
                  <a:lnTo>
                    <a:pt x="1087459" y="4540"/>
                  </a:lnTo>
                  <a:lnTo>
                    <a:pt x="1134287" y="10138"/>
                  </a:lnTo>
                  <a:lnTo>
                    <a:pt x="1180420" y="17885"/>
                  </a:lnTo>
                  <a:lnTo>
                    <a:pt x="1225807" y="27730"/>
                  </a:lnTo>
                  <a:lnTo>
                    <a:pt x="1270395" y="39619"/>
                  </a:lnTo>
                  <a:lnTo>
                    <a:pt x="1314134" y="53502"/>
                  </a:lnTo>
                  <a:lnTo>
                    <a:pt x="1356970" y="69326"/>
                  </a:lnTo>
                  <a:lnTo>
                    <a:pt x="1398853" y="87040"/>
                  </a:lnTo>
                  <a:lnTo>
                    <a:pt x="1439729" y="106591"/>
                  </a:lnTo>
                  <a:lnTo>
                    <a:pt x="1479547" y="127927"/>
                  </a:lnTo>
                  <a:lnTo>
                    <a:pt x="1518256" y="150997"/>
                  </a:lnTo>
                  <a:lnTo>
                    <a:pt x="1555802" y="175748"/>
                  </a:lnTo>
                  <a:lnTo>
                    <a:pt x="1592135" y="202129"/>
                  </a:lnTo>
                  <a:lnTo>
                    <a:pt x="1627202" y="230087"/>
                  </a:lnTo>
                  <a:lnTo>
                    <a:pt x="1660951" y="259571"/>
                  </a:lnTo>
                  <a:lnTo>
                    <a:pt x="1693331" y="290529"/>
                  </a:lnTo>
                  <a:lnTo>
                    <a:pt x="1724288" y="322908"/>
                  </a:lnTo>
                  <a:lnTo>
                    <a:pt x="1753772" y="356657"/>
                  </a:lnTo>
                  <a:lnTo>
                    <a:pt x="1781731" y="391724"/>
                  </a:lnTo>
                  <a:lnTo>
                    <a:pt x="1808111" y="428057"/>
                  </a:lnTo>
                  <a:lnTo>
                    <a:pt x="1832863" y="465603"/>
                  </a:lnTo>
                  <a:lnTo>
                    <a:pt x="1855933" y="504312"/>
                  </a:lnTo>
                  <a:lnTo>
                    <a:pt x="1877269" y="544130"/>
                  </a:lnTo>
                  <a:lnTo>
                    <a:pt x="1896820" y="585006"/>
                  </a:lnTo>
                  <a:lnTo>
                    <a:pt x="1914533" y="626889"/>
                  </a:lnTo>
                  <a:lnTo>
                    <a:pt x="1930357" y="669725"/>
                  </a:lnTo>
                  <a:lnTo>
                    <a:pt x="1944240" y="713464"/>
                  </a:lnTo>
                  <a:lnTo>
                    <a:pt x="1956130" y="758052"/>
                  </a:lnTo>
                  <a:lnTo>
                    <a:pt x="1965974" y="803439"/>
                  </a:lnTo>
                  <a:lnTo>
                    <a:pt x="1973721" y="849572"/>
                  </a:lnTo>
                  <a:lnTo>
                    <a:pt x="1979319" y="896400"/>
                  </a:lnTo>
                  <a:lnTo>
                    <a:pt x="1982716" y="943869"/>
                  </a:lnTo>
                  <a:lnTo>
                    <a:pt x="1983860" y="9919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5504166"/>
              <a:ext cx="2624455" cy="4573905"/>
            </a:xfrm>
            <a:custGeom>
              <a:avLst/>
              <a:gdLst/>
              <a:ahLst/>
              <a:cxnLst/>
              <a:rect l="l" t="t" r="r" b="b"/>
              <a:pathLst>
                <a:path w="2624455" h="4573905">
                  <a:moveTo>
                    <a:pt x="143446" y="4561027"/>
                  </a:moveTo>
                  <a:lnTo>
                    <a:pt x="0" y="4417809"/>
                  </a:lnTo>
                  <a:lnTo>
                    <a:pt x="0" y="4512361"/>
                  </a:lnTo>
                  <a:lnTo>
                    <a:pt x="61137" y="4573727"/>
                  </a:lnTo>
                  <a:lnTo>
                    <a:pt x="102298" y="4573727"/>
                  </a:lnTo>
                  <a:lnTo>
                    <a:pt x="122999" y="4561027"/>
                  </a:lnTo>
                  <a:lnTo>
                    <a:pt x="143446" y="4561027"/>
                  </a:lnTo>
                  <a:close/>
                </a:path>
                <a:path w="2624455" h="4573905">
                  <a:moveTo>
                    <a:pt x="296710" y="4535627"/>
                  </a:moveTo>
                  <a:lnTo>
                    <a:pt x="0" y="4238815"/>
                  </a:lnTo>
                  <a:lnTo>
                    <a:pt x="0" y="4327385"/>
                  </a:lnTo>
                  <a:lnTo>
                    <a:pt x="221488" y="4548327"/>
                  </a:lnTo>
                  <a:lnTo>
                    <a:pt x="240436" y="4548327"/>
                  </a:lnTo>
                  <a:lnTo>
                    <a:pt x="277774" y="4535627"/>
                  </a:lnTo>
                  <a:lnTo>
                    <a:pt x="296710" y="4535627"/>
                  </a:lnTo>
                  <a:close/>
                </a:path>
                <a:path w="2624455" h="4573905">
                  <a:moveTo>
                    <a:pt x="438607" y="4484827"/>
                  </a:moveTo>
                  <a:lnTo>
                    <a:pt x="0" y="4048353"/>
                  </a:lnTo>
                  <a:lnTo>
                    <a:pt x="0" y="4141343"/>
                  </a:lnTo>
                  <a:lnTo>
                    <a:pt x="369074" y="4510227"/>
                  </a:lnTo>
                  <a:lnTo>
                    <a:pt x="386334" y="4510227"/>
                  </a:lnTo>
                  <a:lnTo>
                    <a:pt x="403847" y="4497527"/>
                  </a:lnTo>
                  <a:lnTo>
                    <a:pt x="421360" y="4497527"/>
                  </a:lnTo>
                  <a:lnTo>
                    <a:pt x="438607" y="4484827"/>
                  </a:lnTo>
                  <a:close/>
                </a:path>
                <a:path w="2624455" h="4573905">
                  <a:moveTo>
                    <a:pt x="569163" y="4434027"/>
                  </a:moveTo>
                  <a:lnTo>
                    <a:pt x="0" y="3864165"/>
                  </a:lnTo>
                  <a:lnTo>
                    <a:pt x="0" y="3954145"/>
                  </a:lnTo>
                  <a:lnTo>
                    <a:pt x="505307" y="4459427"/>
                  </a:lnTo>
                  <a:lnTo>
                    <a:pt x="521271" y="4459427"/>
                  </a:lnTo>
                  <a:lnTo>
                    <a:pt x="537235" y="4446727"/>
                  </a:lnTo>
                  <a:lnTo>
                    <a:pt x="553199" y="4446727"/>
                  </a:lnTo>
                  <a:lnTo>
                    <a:pt x="569163" y="4434027"/>
                  </a:lnTo>
                  <a:close/>
                </a:path>
                <a:path w="2624455" h="4573905">
                  <a:moveTo>
                    <a:pt x="692632" y="4370527"/>
                  </a:moveTo>
                  <a:lnTo>
                    <a:pt x="0" y="3679939"/>
                  </a:lnTo>
                  <a:lnTo>
                    <a:pt x="0" y="3773195"/>
                  </a:lnTo>
                  <a:lnTo>
                    <a:pt x="633031" y="4408627"/>
                  </a:lnTo>
                  <a:lnTo>
                    <a:pt x="647928" y="4395927"/>
                  </a:lnTo>
                  <a:lnTo>
                    <a:pt x="662825" y="4395927"/>
                  </a:lnTo>
                  <a:lnTo>
                    <a:pt x="692632" y="4370527"/>
                  </a:lnTo>
                  <a:close/>
                </a:path>
                <a:path w="2624455" h="4573905">
                  <a:moveTo>
                    <a:pt x="804735" y="4307027"/>
                  </a:moveTo>
                  <a:lnTo>
                    <a:pt x="0" y="3501047"/>
                  </a:lnTo>
                  <a:lnTo>
                    <a:pt x="0" y="3592563"/>
                  </a:lnTo>
                  <a:lnTo>
                    <a:pt x="749388" y="4345127"/>
                  </a:lnTo>
                  <a:lnTo>
                    <a:pt x="790905" y="4307027"/>
                  </a:lnTo>
                  <a:lnTo>
                    <a:pt x="804735" y="4307027"/>
                  </a:lnTo>
                  <a:close/>
                </a:path>
                <a:path w="2624455" h="4573905">
                  <a:moveTo>
                    <a:pt x="909751" y="4218127"/>
                  </a:moveTo>
                  <a:lnTo>
                    <a:pt x="0" y="3311728"/>
                  </a:lnTo>
                  <a:lnTo>
                    <a:pt x="0" y="3401822"/>
                  </a:lnTo>
                  <a:lnTo>
                    <a:pt x="858659" y="4256227"/>
                  </a:lnTo>
                  <a:lnTo>
                    <a:pt x="871435" y="4256227"/>
                  </a:lnTo>
                  <a:lnTo>
                    <a:pt x="909751" y="4218127"/>
                  </a:lnTo>
                  <a:close/>
                </a:path>
                <a:path w="2624455" h="4573905">
                  <a:moveTo>
                    <a:pt x="1004824" y="4129227"/>
                  </a:moveTo>
                  <a:lnTo>
                    <a:pt x="0" y="3126168"/>
                  </a:lnTo>
                  <a:lnTo>
                    <a:pt x="0" y="3223095"/>
                  </a:lnTo>
                  <a:lnTo>
                    <a:pt x="957999" y="4180027"/>
                  </a:lnTo>
                  <a:lnTo>
                    <a:pt x="1004824" y="4129227"/>
                  </a:lnTo>
                  <a:close/>
                </a:path>
                <a:path w="2624455" h="4573905">
                  <a:moveTo>
                    <a:pt x="1095641" y="4040327"/>
                  </a:moveTo>
                  <a:lnTo>
                    <a:pt x="0" y="2944495"/>
                  </a:lnTo>
                  <a:lnTo>
                    <a:pt x="0" y="3035262"/>
                  </a:lnTo>
                  <a:lnTo>
                    <a:pt x="1051648" y="4091127"/>
                  </a:lnTo>
                  <a:lnTo>
                    <a:pt x="1063117" y="4078427"/>
                  </a:lnTo>
                  <a:lnTo>
                    <a:pt x="1074178" y="4065727"/>
                  </a:lnTo>
                  <a:lnTo>
                    <a:pt x="1084986" y="4053027"/>
                  </a:lnTo>
                  <a:lnTo>
                    <a:pt x="1095641" y="4040327"/>
                  </a:lnTo>
                  <a:close/>
                </a:path>
                <a:path w="2624455" h="4573905">
                  <a:moveTo>
                    <a:pt x="1176528" y="3938727"/>
                  </a:moveTo>
                  <a:lnTo>
                    <a:pt x="0" y="2756573"/>
                  </a:lnTo>
                  <a:lnTo>
                    <a:pt x="0" y="2853969"/>
                  </a:lnTo>
                  <a:lnTo>
                    <a:pt x="1136802" y="3989527"/>
                  </a:lnTo>
                  <a:lnTo>
                    <a:pt x="1147203" y="3976827"/>
                  </a:lnTo>
                  <a:lnTo>
                    <a:pt x="1157198" y="3964127"/>
                  </a:lnTo>
                  <a:lnTo>
                    <a:pt x="1166926" y="3951427"/>
                  </a:lnTo>
                  <a:lnTo>
                    <a:pt x="1176528" y="3938727"/>
                  </a:lnTo>
                  <a:close/>
                </a:path>
                <a:path w="2624455" h="4573905">
                  <a:moveTo>
                    <a:pt x="1250327" y="3824427"/>
                  </a:moveTo>
                  <a:lnTo>
                    <a:pt x="0" y="2576157"/>
                  </a:lnTo>
                  <a:lnTo>
                    <a:pt x="0" y="2672740"/>
                  </a:lnTo>
                  <a:lnTo>
                    <a:pt x="1214843" y="3887927"/>
                  </a:lnTo>
                  <a:lnTo>
                    <a:pt x="1224178" y="3862527"/>
                  </a:lnTo>
                  <a:lnTo>
                    <a:pt x="1233119" y="3849827"/>
                  </a:lnTo>
                  <a:lnTo>
                    <a:pt x="1241793" y="3837127"/>
                  </a:lnTo>
                  <a:lnTo>
                    <a:pt x="1250327" y="3824427"/>
                  </a:lnTo>
                  <a:close/>
                </a:path>
                <a:path w="2624455" h="4573905">
                  <a:moveTo>
                    <a:pt x="1294320" y="2300427"/>
                  </a:moveTo>
                  <a:lnTo>
                    <a:pt x="1270508" y="2249627"/>
                  </a:lnTo>
                  <a:lnTo>
                    <a:pt x="1245285" y="2211527"/>
                  </a:lnTo>
                  <a:lnTo>
                    <a:pt x="1218615" y="2173427"/>
                  </a:lnTo>
                  <a:lnTo>
                    <a:pt x="1190485" y="2122627"/>
                  </a:lnTo>
                  <a:lnTo>
                    <a:pt x="1160868" y="2084527"/>
                  </a:lnTo>
                  <a:lnTo>
                    <a:pt x="1129741" y="2046427"/>
                  </a:lnTo>
                  <a:lnTo>
                    <a:pt x="1097064" y="2008327"/>
                  </a:lnTo>
                  <a:lnTo>
                    <a:pt x="929614" y="1843227"/>
                  </a:lnTo>
                  <a:lnTo>
                    <a:pt x="890346" y="1805127"/>
                  </a:lnTo>
                  <a:lnTo>
                    <a:pt x="850379" y="1779727"/>
                  </a:lnTo>
                  <a:lnTo>
                    <a:pt x="809713" y="1741627"/>
                  </a:lnTo>
                  <a:lnTo>
                    <a:pt x="768362" y="1716227"/>
                  </a:lnTo>
                  <a:lnTo>
                    <a:pt x="726313" y="1690827"/>
                  </a:lnTo>
                  <a:lnTo>
                    <a:pt x="640118" y="1640027"/>
                  </a:lnTo>
                  <a:lnTo>
                    <a:pt x="1294320" y="2300427"/>
                  </a:lnTo>
                  <a:close/>
                </a:path>
                <a:path w="2624455" h="4573905">
                  <a:moveTo>
                    <a:pt x="1315605" y="3710127"/>
                  </a:moveTo>
                  <a:lnTo>
                    <a:pt x="0" y="2393873"/>
                  </a:lnTo>
                  <a:lnTo>
                    <a:pt x="0" y="2478595"/>
                  </a:lnTo>
                  <a:lnTo>
                    <a:pt x="1284389" y="3760927"/>
                  </a:lnTo>
                  <a:lnTo>
                    <a:pt x="1292656" y="3748227"/>
                  </a:lnTo>
                  <a:lnTo>
                    <a:pt x="1300530" y="3735527"/>
                  </a:lnTo>
                  <a:lnTo>
                    <a:pt x="1308125" y="3722827"/>
                  </a:lnTo>
                  <a:lnTo>
                    <a:pt x="1315605" y="3710127"/>
                  </a:lnTo>
                  <a:close/>
                </a:path>
                <a:path w="2624455" h="4573905">
                  <a:moveTo>
                    <a:pt x="1372362" y="3583127"/>
                  </a:moveTo>
                  <a:lnTo>
                    <a:pt x="0" y="2204008"/>
                  </a:lnTo>
                  <a:lnTo>
                    <a:pt x="0" y="2294864"/>
                  </a:lnTo>
                  <a:lnTo>
                    <a:pt x="1345399" y="3646627"/>
                  </a:lnTo>
                  <a:lnTo>
                    <a:pt x="1352613" y="3621227"/>
                  </a:lnTo>
                  <a:lnTo>
                    <a:pt x="1359420" y="3608527"/>
                  </a:lnTo>
                  <a:lnTo>
                    <a:pt x="1365961" y="3595827"/>
                  </a:lnTo>
                  <a:lnTo>
                    <a:pt x="1372362" y="3583127"/>
                  </a:lnTo>
                  <a:close/>
                </a:path>
                <a:path w="2624455" h="4573905">
                  <a:moveTo>
                    <a:pt x="1416354" y="3430727"/>
                  </a:moveTo>
                  <a:lnTo>
                    <a:pt x="0" y="2021268"/>
                  </a:lnTo>
                  <a:lnTo>
                    <a:pt x="0" y="2108657"/>
                  </a:lnTo>
                  <a:lnTo>
                    <a:pt x="1395069" y="3506927"/>
                  </a:lnTo>
                  <a:lnTo>
                    <a:pt x="1400390" y="3494227"/>
                  </a:lnTo>
                  <a:lnTo>
                    <a:pt x="1411033" y="3456127"/>
                  </a:lnTo>
                  <a:lnTo>
                    <a:pt x="1416354" y="3430727"/>
                  </a:lnTo>
                  <a:close/>
                </a:path>
                <a:path w="2624455" h="4573905">
                  <a:moveTo>
                    <a:pt x="1416354" y="2605227"/>
                  </a:moveTo>
                  <a:lnTo>
                    <a:pt x="1406271" y="2567127"/>
                  </a:lnTo>
                  <a:lnTo>
                    <a:pt x="1395247" y="2529027"/>
                  </a:lnTo>
                  <a:lnTo>
                    <a:pt x="1383436" y="2503627"/>
                  </a:lnTo>
                  <a:lnTo>
                    <a:pt x="1370952" y="2465527"/>
                  </a:lnTo>
                  <a:lnTo>
                    <a:pt x="472668" y="1563827"/>
                  </a:lnTo>
                  <a:lnTo>
                    <a:pt x="369900" y="1525727"/>
                  </a:lnTo>
                  <a:lnTo>
                    <a:pt x="335026" y="1525727"/>
                  </a:lnTo>
                  <a:lnTo>
                    <a:pt x="1416354" y="2605227"/>
                  </a:lnTo>
                  <a:close/>
                </a:path>
                <a:path w="2624455" h="4573905">
                  <a:moveTo>
                    <a:pt x="1450416" y="3291027"/>
                  </a:moveTo>
                  <a:lnTo>
                    <a:pt x="0" y="1836229"/>
                  </a:lnTo>
                  <a:lnTo>
                    <a:pt x="0" y="1926310"/>
                  </a:lnTo>
                  <a:lnTo>
                    <a:pt x="1434807" y="3367227"/>
                  </a:lnTo>
                  <a:lnTo>
                    <a:pt x="1439037" y="3341827"/>
                  </a:lnTo>
                  <a:lnTo>
                    <a:pt x="1443139" y="3329127"/>
                  </a:lnTo>
                  <a:lnTo>
                    <a:pt x="1446974" y="3303727"/>
                  </a:lnTo>
                  <a:lnTo>
                    <a:pt x="1450416" y="3291027"/>
                  </a:lnTo>
                  <a:close/>
                </a:path>
                <a:path w="2624455" h="4573905">
                  <a:moveTo>
                    <a:pt x="1461770" y="2833827"/>
                  </a:moveTo>
                  <a:lnTo>
                    <a:pt x="1458302" y="2808427"/>
                  </a:lnTo>
                  <a:lnTo>
                    <a:pt x="1454315" y="2783027"/>
                  </a:lnTo>
                  <a:lnTo>
                    <a:pt x="1449793" y="2757627"/>
                  </a:lnTo>
                  <a:lnTo>
                    <a:pt x="1444739" y="2719527"/>
                  </a:lnTo>
                  <a:lnTo>
                    <a:pt x="212979" y="1487627"/>
                  </a:lnTo>
                  <a:lnTo>
                    <a:pt x="158343" y="1487627"/>
                  </a:lnTo>
                  <a:lnTo>
                    <a:pt x="131165" y="1474927"/>
                  </a:lnTo>
                  <a:lnTo>
                    <a:pt x="103708" y="1474927"/>
                  </a:lnTo>
                  <a:lnTo>
                    <a:pt x="1461770" y="2833827"/>
                  </a:lnTo>
                  <a:close/>
                </a:path>
                <a:path w="2624455" h="4573905">
                  <a:moveTo>
                    <a:pt x="1468869" y="3125927"/>
                  </a:moveTo>
                  <a:lnTo>
                    <a:pt x="0" y="1645208"/>
                  </a:lnTo>
                  <a:lnTo>
                    <a:pt x="0" y="1741398"/>
                  </a:lnTo>
                  <a:lnTo>
                    <a:pt x="1461770" y="3202127"/>
                  </a:lnTo>
                  <a:lnTo>
                    <a:pt x="1463878" y="3189427"/>
                  </a:lnTo>
                  <a:lnTo>
                    <a:pt x="1465846" y="3164027"/>
                  </a:lnTo>
                  <a:lnTo>
                    <a:pt x="1467561" y="3138627"/>
                  </a:lnTo>
                  <a:lnTo>
                    <a:pt x="1468869" y="3125927"/>
                  </a:lnTo>
                  <a:close/>
                </a:path>
                <a:path w="2624455" h="4573905">
                  <a:moveTo>
                    <a:pt x="1473123" y="3024327"/>
                  </a:moveTo>
                  <a:lnTo>
                    <a:pt x="1472768" y="2986227"/>
                  </a:lnTo>
                  <a:lnTo>
                    <a:pt x="1471917" y="2960827"/>
                  </a:lnTo>
                  <a:lnTo>
                    <a:pt x="1470279" y="2935427"/>
                  </a:lnTo>
                  <a:lnTo>
                    <a:pt x="2959" y="1462227"/>
                  </a:lnTo>
                  <a:lnTo>
                    <a:pt x="0" y="1462227"/>
                  </a:lnTo>
                  <a:lnTo>
                    <a:pt x="0" y="1554162"/>
                  </a:lnTo>
                  <a:lnTo>
                    <a:pt x="1473123" y="3024327"/>
                  </a:lnTo>
                  <a:close/>
                </a:path>
                <a:path w="2624455" h="4573905">
                  <a:moveTo>
                    <a:pt x="1673085" y="1551978"/>
                  </a:moveTo>
                  <a:lnTo>
                    <a:pt x="1325702" y="1340789"/>
                  </a:lnTo>
                  <a:lnTo>
                    <a:pt x="1648714" y="1053477"/>
                  </a:lnTo>
                  <a:lnTo>
                    <a:pt x="1325702" y="862101"/>
                  </a:lnTo>
                  <a:lnTo>
                    <a:pt x="1323962" y="861072"/>
                  </a:lnTo>
                  <a:lnTo>
                    <a:pt x="1646961" y="630351"/>
                  </a:lnTo>
                  <a:lnTo>
                    <a:pt x="1323962" y="405904"/>
                  </a:lnTo>
                  <a:lnTo>
                    <a:pt x="1307414" y="394398"/>
                  </a:lnTo>
                  <a:lnTo>
                    <a:pt x="1607794" y="166293"/>
                  </a:lnTo>
                  <a:lnTo>
                    <a:pt x="1481543" y="0"/>
                  </a:lnTo>
                  <a:lnTo>
                    <a:pt x="1307414" y="132029"/>
                  </a:lnTo>
                  <a:lnTo>
                    <a:pt x="1296098" y="140614"/>
                  </a:lnTo>
                  <a:lnTo>
                    <a:pt x="1284782" y="149199"/>
                  </a:lnTo>
                  <a:lnTo>
                    <a:pt x="952195" y="401370"/>
                  </a:lnTo>
                  <a:lnTo>
                    <a:pt x="1284782" y="632955"/>
                  </a:lnTo>
                  <a:lnTo>
                    <a:pt x="941743" y="878484"/>
                  </a:lnTo>
                  <a:lnTo>
                    <a:pt x="1296098" y="1087437"/>
                  </a:lnTo>
                  <a:lnTo>
                    <a:pt x="974826" y="1373009"/>
                  </a:lnTo>
                  <a:lnTo>
                    <a:pt x="1568615" y="1732584"/>
                  </a:lnTo>
                  <a:lnTo>
                    <a:pt x="1673085" y="1559852"/>
                  </a:lnTo>
                  <a:lnTo>
                    <a:pt x="1673085" y="1551978"/>
                  </a:lnTo>
                  <a:close/>
                </a:path>
                <a:path w="2624455" h="4573905">
                  <a:moveTo>
                    <a:pt x="2623832" y="2473490"/>
                  </a:moveTo>
                  <a:lnTo>
                    <a:pt x="2153767" y="2744889"/>
                  </a:lnTo>
                  <a:lnTo>
                    <a:pt x="2623832" y="3016288"/>
                  </a:lnTo>
                  <a:lnTo>
                    <a:pt x="2623832" y="2473490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2">
            <a:extLst>
              <a:ext uri="{FF2B5EF4-FFF2-40B4-BE49-F238E27FC236}">
                <a16:creationId xmlns:a16="http://schemas.microsoft.com/office/drawing/2014/main" id="{F48AC288-B655-50C5-5306-DDB63A054BE7}"/>
              </a:ext>
            </a:extLst>
          </p:cNvPr>
          <p:cNvSpPr txBox="1">
            <a:spLocks/>
          </p:cNvSpPr>
          <p:nvPr/>
        </p:nvSpPr>
        <p:spPr>
          <a:xfrm>
            <a:off x="1335418" y="2623382"/>
            <a:ext cx="1190244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0300" b="1" i="0">
                <a:solidFill>
                  <a:srgbClr val="2366B0"/>
                </a:solidFill>
                <a:latin typeface="Raleway"/>
                <a:ea typeface="+mj-ea"/>
                <a:cs typeface="Raleway"/>
              </a:defRPr>
            </a:lvl1pPr>
          </a:lstStyle>
          <a:p>
            <a:pPr marL="12700">
              <a:spcBef>
                <a:spcPts val="100"/>
              </a:spcBef>
              <a:tabLst>
                <a:tab pos="7458709" algn="l"/>
              </a:tabLst>
            </a:pPr>
            <a:r>
              <a:rPr lang="en-US" sz="4400" b="0" spc="32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Diversity, Equity, Inclusion, Antiracism</a:t>
            </a:r>
            <a:endParaRPr lang="en-US" sz="4400" b="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3600" y="7886700"/>
            <a:ext cx="7229475" cy="1683153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sz="3200" b="1" spc="170" dirty="0">
                <a:solidFill>
                  <a:srgbClr val="2366B0"/>
                </a:solidFill>
                <a:latin typeface="Arial"/>
                <a:cs typeface="Arial"/>
              </a:rPr>
              <a:t>Re-</a:t>
            </a:r>
            <a:r>
              <a:rPr sz="3200" b="1" spc="180" dirty="0">
                <a:solidFill>
                  <a:srgbClr val="2366B0"/>
                </a:solidFill>
                <a:latin typeface="Arial"/>
                <a:cs typeface="Arial"/>
              </a:rPr>
              <a:t>Imagining</a:t>
            </a:r>
            <a:r>
              <a:rPr sz="3200" b="1" spc="245" dirty="0">
                <a:solidFill>
                  <a:srgbClr val="2366B0"/>
                </a:solidFill>
                <a:latin typeface="Arial"/>
                <a:cs typeface="Arial"/>
              </a:rPr>
              <a:t> </a:t>
            </a:r>
            <a:r>
              <a:rPr sz="3200" b="1" spc="140" dirty="0">
                <a:solidFill>
                  <a:srgbClr val="2366B0"/>
                </a:solidFill>
                <a:latin typeface="Arial"/>
                <a:cs typeface="Arial"/>
              </a:rPr>
              <a:t>Libraries</a:t>
            </a:r>
            <a:endParaRPr lang="en-US" sz="3200" b="1" spc="140" dirty="0">
              <a:solidFill>
                <a:srgbClr val="2366B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endParaRPr sz="2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sz="2800" spc="210" dirty="0">
                <a:solidFill>
                  <a:srgbClr val="2366B0"/>
                </a:solidFill>
                <a:latin typeface="Arial"/>
                <a:cs typeface="Arial"/>
              </a:rPr>
              <a:t>What</a:t>
            </a:r>
            <a:r>
              <a:rPr sz="2800" spc="225" dirty="0">
                <a:solidFill>
                  <a:srgbClr val="2366B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66B0"/>
                </a:solidFill>
                <a:latin typeface="Arial"/>
                <a:cs typeface="Arial"/>
              </a:rPr>
              <a:t>is</a:t>
            </a:r>
            <a:r>
              <a:rPr sz="2800" spc="229" dirty="0">
                <a:solidFill>
                  <a:srgbClr val="2366B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66B0"/>
                </a:solidFill>
                <a:latin typeface="Arial"/>
                <a:cs typeface="Arial"/>
              </a:rPr>
              <a:t>a</a:t>
            </a:r>
            <a:r>
              <a:rPr sz="2800" spc="229" dirty="0">
                <a:solidFill>
                  <a:srgbClr val="2366B0"/>
                </a:solidFill>
                <a:latin typeface="Arial"/>
                <a:cs typeface="Arial"/>
              </a:rPr>
              <a:t> </a:t>
            </a:r>
            <a:r>
              <a:rPr sz="2800" spc="180" dirty="0">
                <a:solidFill>
                  <a:srgbClr val="2366B0"/>
                </a:solidFill>
                <a:latin typeface="Arial"/>
                <a:cs typeface="Arial"/>
              </a:rPr>
              <a:t>library</a:t>
            </a:r>
            <a:r>
              <a:rPr sz="2800" spc="225" dirty="0">
                <a:solidFill>
                  <a:srgbClr val="2366B0"/>
                </a:solidFill>
                <a:latin typeface="Arial"/>
                <a:cs typeface="Arial"/>
              </a:rPr>
              <a:t> </a:t>
            </a:r>
            <a:r>
              <a:rPr sz="2800" spc="90" dirty="0">
                <a:solidFill>
                  <a:srgbClr val="2366B0"/>
                </a:solidFill>
                <a:latin typeface="Arial"/>
                <a:cs typeface="Arial"/>
              </a:rPr>
              <a:t>in</a:t>
            </a:r>
            <a:r>
              <a:rPr sz="2800" spc="229" dirty="0">
                <a:solidFill>
                  <a:srgbClr val="2366B0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2366B0"/>
                </a:solidFill>
                <a:latin typeface="Arial"/>
                <a:cs typeface="Arial"/>
              </a:rPr>
              <a:t>the</a:t>
            </a:r>
            <a:r>
              <a:rPr sz="2800" spc="229" dirty="0">
                <a:solidFill>
                  <a:srgbClr val="2366B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66B0"/>
                </a:solidFill>
                <a:latin typeface="Arial"/>
                <a:cs typeface="Arial"/>
              </a:rPr>
              <a:t>21st</a:t>
            </a:r>
            <a:r>
              <a:rPr sz="2800" spc="225" dirty="0">
                <a:solidFill>
                  <a:srgbClr val="2366B0"/>
                </a:solidFill>
                <a:latin typeface="Arial"/>
                <a:cs typeface="Arial"/>
              </a:rPr>
              <a:t> </a:t>
            </a:r>
            <a:r>
              <a:rPr sz="2800" spc="130" dirty="0">
                <a:solidFill>
                  <a:srgbClr val="2366B0"/>
                </a:solidFill>
                <a:latin typeface="Arial"/>
                <a:cs typeface="Arial"/>
              </a:rPr>
              <a:t>Century?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366B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144832" y="6704258"/>
            <a:ext cx="1143635" cy="2592070"/>
            <a:chOff x="17144832" y="6704258"/>
            <a:chExt cx="1143635" cy="2592070"/>
          </a:xfrm>
        </p:grpSpPr>
        <p:sp>
          <p:nvSpPr>
            <p:cNvPr id="4" name="object 4"/>
            <p:cNvSpPr/>
            <p:nvPr/>
          </p:nvSpPr>
          <p:spPr>
            <a:xfrm>
              <a:off x="17144832" y="7312431"/>
              <a:ext cx="1143635" cy="1984375"/>
            </a:xfrm>
            <a:custGeom>
              <a:avLst/>
              <a:gdLst/>
              <a:ahLst/>
              <a:cxnLst/>
              <a:rect l="l" t="t" r="r" b="b"/>
              <a:pathLst>
                <a:path w="1143634" h="1984375">
                  <a:moveTo>
                    <a:pt x="1143166" y="11629"/>
                  </a:moveTo>
                  <a:lnTo>
                    <a:pt x="1143166" y="1972230"/>
                  </a:lnTo>
                  <a:lnTo>
                    <a:pt x="1087459" y="1979319"/>
                  </a:lnTo>
                  <a:lnTo>
                    <a:pt x="1039990" y="1982716"/>
                  </a:lnTo>
                  <a:lnTo>
                    <a:pt x="991924" y="1983860"/>
                  </a:lnTo>
                  <a:lnTo>
                    <a:pt x="943870" y="1982716"/>
                  </a:lnTo>
                  <a:lnTo>
                    <a:pt x="896400" y="1979319"/>
                  </a:lnTo>
                  <a:lnTo>
                    <a:pt x="849573" y="1973721"/>
                  </a:lnTo>
                  <a:lnTo>
                    <a:pt x="803440" y="1965974"/>
                  </a:lnTo>
                  <a:lnTo>
                    <a:pt x="758053" y="1956130"/>
                  </a:lnTo>
                  <a:lnTo>
                    <a:pt x="713464" y="1944240"/>
                  </a:lnTo>
                  <a:lnTo>
                    <a:pt x="669726" y="1930357"/>
                  </a:lnTo>
                  <a:lnTo>
                    <a:pt x="626889" y="1914533"/>
                  </a:lnTo>
                  <a:lnTo>
                    <a:pt x="585007" y="1896820"/>
                  </a:lnTo>
                  <a:lnTo>
                    <a:pt x="544130" y="1877269"/>
                  </a:lnTo>
                  <a:lnTo>
                    <a:pt x="504312" y="1855932"/>
                  </a:lnTo>
                  <a:lnTo>
                    <a:pt x="465604" y="1832863"/>
                  </a:lnTo>
                  <a:lnTo>
                    <a:pt x="428057" y="1808111"/>
                  </a:lnTo>
                  <a:lnTo>
                    <a:pt x="391724" y="1781731"/>
                  </a:lnTo>
                  <a:lnTo>
                    <a:pt x="356657" y="1753772"/>
                  </a:lnTo>
                  <a:lnTo>
                    <a:pt x="322908" y="1724288"/>
                  </a:lnTo>
                  <a:lnTo>
                    <a:pt x="290529" y="1693330"/>
                  </a:lnTo>
                  <a:lnTo>
                    <a:pt x="259571" y="1660951"/>
                  </a:lnTo>
                  <a:lnTo>
                    <a:pt x="230087" y="1627202"/>
                  </a:lnTo>
                  <a:lnTo>
                    <a:pt x="202129" y="1592135"/>
                  </a:lnTo>
                  <a:lnTo>
                    <a:pt x="175748" y="1555802"/>
                  </a:lnTo>
                  <a:lnTo>
                    <a:pt x="150997" y="1518256"/>
                  </a:lnTo>
                  <a:lnTo>
                    <a:pt x="127927" y="1479547"/>
                  </a:lnTo>
                  <a:lnTo>
                    <a:pt x="106591" y="1439729"/>
                  </a:lnTo>
                  <a:lnTo>
                    <a:pt x="87040" y="1398852"/>
                  </a:lnTo>
                  <a:lnTo>
                    <a:pt x="69326" y="1356970"/>
                  </a:lnTo>
                  <a:lnTo>
                    <a:pt x="53502" y="1314134"/>
                  </a:lnTo>
                  <a:lnTo>
                    <a:pt x="39619" y="1270395"/>
                  </a:lnTo>
                  <a:lnTo>
                    <a:pt x="27730" y="1225806"/>
                  </a:lnTo>
                  <a:lnTo>
                    <a:pt x="17885" y="1180420"/>
                  </a:lnTo>
                  <a:lnTo>
                    <a:pt x="10138" y="1134286"/>
                  </a:lnTo>
                  <a:lnTo>
                    <a:pt x="4540" y="1087459"/>
                  </a:lnTo>
                  <a:lnTo>
                    <a:pt x="1143" y="1039990"/>
                  </a:lnTo>
                  <a:lnTo>
                    <a:pt x="0" y="991930"/>
                  </a:lnTo>
                  <a:lnTo>
                    <a:pt x="1143" y="943870"/>
                  </a:lnTo>
                  <a:lnTo>
                    <a:pt x="4540" y="896400"/>
                  </a:lnTo>
                  <a:lnTo>
                    <a:pt x="10138" y="849573"/>
                  </a:lnTo>
                  <a:lnTo>
                    <a:pt x="17885" y="803440"/>
                  </a:lnTo>
                  <a:lnTo>
                    <a:pt x="27730" y="758053"/>
                  </a:lnTo>
                  <a:lnTo>
                    <a:pt x="39619" y="713464"/>
                  </a:lnTo>
                  <a:lnTo>
                    <a:pt x="53502" y="669726"/>
                  </a:lnTo>
                  <a:lnTo>
                    <a:pt x="69326" y="626889"/>
                  </a:lnTo>
                  <a:lnTo>
                    <a:pt x="87040" y="585007"/>
                  </a:lnTo>
                  <a:lnTo>
                    <a:pt x="106591" y="544130"/>
                  </a:lnTo>
                  <a:lnTo>
                    <a:pt x="127927" y="504312"/>
                  </a:lnTo>
                  <a:lnTo>
                    <a:pt x="150997" y="465604"/>
                  </a:lnTo>
                  <a:lnTo>
                    <a:pt x="175748" y="428057"/>
                  </a:lnTo>
                  <a:lnTo>
                    <a:pt x="202129" y="391724"/>
                  </a:lnTo>
                  <a:lnTo>
                    <a:pt x="230087" y="356657"/>
                  </a:lnTo>
                  <a:lnTo>
                    <a:pt x="259571" y="322908"/>
                  </a:lnTo>
                  <a:lnTo>
                    <a:pt x="290529" y="290529"/>
                  </a:lnTo>
                  <a:lnTo>
                    <a:pt x="322908" y="259571"/>
                  </a:lnTo>
                  <a:lnTo>
                    <a:pt x="356657" y="230087"/>
                  </a:lnTo>
                  <a:lnTo>
                    <a:pt x="391724" y="202129"/>
                  </a:lnTo>
                  <a:lnTo>
                    <a:pt x="428057" y="175748"/>
                  </a:lnTo>
                  <a:lnTo>
                    <a:pt x="465604" y="150997"/>
                  </a:lnTo>
                  <a:lnTo>
                    <a:pt x="504312" y="127927"/>
                  </a:lnTo>
                  <a:lnTo>
                    <a:pt x="544130" y="106590"/>
                  </a:lnTo>
                  <a:lnTo>
                    <a:pt x="585007" y="87040"/>
                  </a:lnTo>
                  <a:lnTo>
                    <a:pt x="626889" y="69326"/>
                  </a:lnTo>
                  <a:lnTo>
                    <a:pt x="669726" y="53502"/>
                  </a:lnTo>
                  <a:lnTo>
                    <a:pt x="713464" y="39619"/>
                  </a:lnTo>
                  <a:lnTo>
                    <a:pt x="758053" y="27729"/>
                  </a:lnTo>
                  <a:lnTo>
                    <a:pt x="803440" y="17885"/>
                  </a:lnTo>
                  <a:lnTo>
                    <a:pt x="849573" y="10138"/>
                  </a:lnTo>
                  <a:lnTo>
                    <a:pt x="896400" y="4540"/>
                  </a:lnTo>
                  <a:lnTo>
                    <a:pt x="943870" y="1143"/>
                  </a:lnTo>
                  <a:lnTo>
                    <a:pt x="991935" y="0"/>
                  </a:lnTo>
                  <a:lnTo>
                    <a:pt x="1039990" y="1143"/>
                  </a:lnTo>
                  <a:lnTo>
                    <a:pt x="1087459" y="4540"/>
                  </a:lnTo>
                  <a:lnTo>
                    <a:pt x="1134287" y="10138"/>
                  </a:lnTo>
                  <a:lnTo>
                    <a:pt x="1143166" y="116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49788" y="6704258"/>
              <a:ext cx="338455" cy="1405255"/>
            </a:xfrm>
            <a:custGeom>
              <a:avLst/>
              <a:gdLst/>
              <a:ahLst/>
              <a:cxnLst/>
              <a:rect l="l" t="t" r="r" b="b"/>
              <a:pathLst>
                <a:path w="338455" h="1405254">
                  <a:moveTo>
                    <a:pt x="338210" y="948929"/>
                  </a:moveTo>
                  <a:lnTo>
                    <a:pt x="338210" y="1404928"/>
                  </a:lnTo>
                  <a:lnTo>
                    <a:pt x="33084" y="1220153"/>
                  </a:lnTo>
                  <a:lnTo>
                    <a:pt x="338210" y="948929"/>
                  </a:lnTo>
                  <a:close/>
                </a:path>
                <a:path w="338455" h="1405254">
                  <a:moveTo>
                    <a:pt x="338210" y="483559"/>
                  </a:moveTo>
                  <a:lnTo>
                    <a:pt x="338210" y="925065"/>
                  </a:lnTo>
                  <a:lnTo>
                    <a:pt x="0" y="725628"/>
                  </a:lnTo>
                  <a:lnTo>
                    <a:pt x="338210" y="483559"/>
                  </a:lnTo>
                  <a:close/>
                </a:path>
                <a:path w="338455" h="1405254">
                  <a:moveTo>
                    <a:pt x="338210" y="0"/>
                  </a:moveTo>
                  <a:lnTo>
                    <a:pt x="338210" y="476750"/>
                  </a:lnTo>
                  <a:lnTo>
                    <a:pt x="10447" y="248517"/>
                  </a:lnTo>
                  <a:lnTo>
                    <a:pt x="338210" y="0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6923723" y="5686553"/>
            <a:ext cx="730885" cy="730250"/>
          </a:xfrm>
          <a:custGeom>
            <a:avLst/>
            <a:gdLst/>
            <a:ahLst/>
            <a:cxnLst/>
            <a:rect l="l" t="t" r="r" b="b"/>
            <a:pathLst>
              <a:path w="730884" h="730250">
                <a:moveTo>
                  <a:pt x="690609" y="529055"/>
                </a:moveTo>
                <a:lnTo>
                  <a:pt x="654292" y="587803"/>
                </a:lnTo>
                <a:lnTo>
                  <a:pt x="623365" y="622889"/>
                </a:lnTo>
                <a:lnTo>
                  <a:pt x="588239" y="653788"/>
                </a:lnTo>
                <a:lnTo>
                  <a:pt x="549354" y="680058"/>
                </a:lnTo>
                <a:lnTo>
                  <a:pt x="507150" y="701259"/>
                </a:lnTo>
                <a:lnTo>
                  <a:pt x="462066" y="716949"/>
                </a:lnTo>
                <a:lnTo>
                  <a:pt x="414541" y="726687"/>
                </a:lnTo>
                <a:lnTo>
                  <a:pt x="365015" y="730030"/>
                </a:lnTo>
                <a:lnTo>
                  <a:pt x="315615" y="726687"/>
                </a:lnTo>
                <a:lnTo>
                  <a:pt x="268194" y="716949"/>
                </a:lnTo>
                <a:lnTo>
                  <a:pt x="223195" y="701259"/>
                </a:lnTo>
                <a:lnTo>
                  <a:pt x="181059" y="680058"/>
                </a:lnTo>
                <a:lnTo>
                  <a:pt x="142227" y="653788"/>
                </a:lnTo>
                <a:lnTo>
                  <a:pt x="107141" y="622889"/>
                </a:lnTo>
                <a:lnTo>
                  <a:pt x="76243" y="587803"/>
                </a:lnTo>
                <a:lnTo>
                  <a:pt x="49972" y="548971"/>
                </a:lnTo>
                <a:lnTo>
                  <a:pt x="28771" y="506835"/>
                </a:lnTo>
                <a:lnTo>
                  <a:pt x="13081" y="461837"/>
                </a:lnTo>
                <a:lnTo>
                  <a:pt x="3343" y="414416"/>
                </a:lnTo>
                <a:lnTo>
                  <a:pt x="0" y="365015"/>
                </a:lnTo>
                <a:lnTo>
                  <a:pt x="3343" y="315500"/>
                </a:lnTo>
                <a:lnTo>
                  <a:pt x="13081" y="268005"/>
                </a:lnTo>
                <a:lnTo>
                  <a:pt x="28771" y="222966"/>
                </a:lnTo>
                <a:lnTo>
                  <a:pt x="49972" y="180817"/>
                </a:lnTo>
                <a:lnTo>
                  <a:pt x="76243" y="141996"/>
                </a:lnTo>
                <a:lnTo>
                  <a:pt x="107141" y="106938"/>
                </a:lnTo>
                <a:lnTo>
                  <a:pt x="142227" y="76077"/>
                </a:lnTo>
                <a:lnTo>
                  <a:pt x="181059" y="49851"/>
                </a:lnTo>
                <a:lnTo>
                  <a:pt x="200975" y="39851"/>
                </a:lnTo>
                <a:lnTo>
                  <a:pt x="200975" y="365015"/>
                </a:lnTo>
                <a:lnTo>
                  <a:pt x="206865" y="408474"/>
                </a:lnTo>
                <a:lnTo>
                  <a:pt x="223467" y="447618"/>
                </a:lnTo>
                <a:lnTo>
                  <a:pt x="249183" y="480848"/>
                </a:lnTo>
                <a:lnTo>
                  <a:pt x="282412" y="506563"/>
                </a:lnTo>
                <a:lnTo>
                  <a:pt x="321556" y="523165"/>
                </a:lnTo>
                <a:lnTo>
                  <a:pt x="365015" y="529055"/>
                </a:lnTo>
                <a:lnTo>
                  <a:pt x="690609" y="529055"/>
                </a:lnTo>
                <a:close/>
              </a:path>
              <a:path w="730884" h="730250">
                <a:moveTo>
                  <a:pt x="691177" y="200975"/>
                </a:moveTo>
                <a:lnTo>
                  <a:pt x="365015" y="200975"/>
                </a:lnTo>
                <a:lnTo>
                  <a:pt x="321556" y="206827"/>
                </a:lnTo>
                <a:lnTo>
                  <a:pt x="282412" y="223346"/>
                </a:lnTo>
                <a:lnTo>
                  <a:pt x="249183" y="248979"/>
                </a:lnTo>
                <a:lnTo>
                  <a:pt x="223467" y="282170"/>
                </a:lnTo>
                <a:lnTo>
                  <a:pt x="206865" y="321367"/>
                </a:lnTo>
                <a:lnTo>
                  <a:pt x="200975" y="365015"/>
                </a:lnTo>
                <a:lnTo>
                  <a:pt x="200975" y="39851"/>
                </a:lnTo>
                <a:lnTo>
                  <a:pt x="223195" y="28695"/>
                </a:lnTo>
                <a:lnTo>
                  <a:pt x="268194" y="13043"/>
                </a:lnTo>
                <a:lnTo>
                  <a:pt x="315615" y="3333"/>
                </a:lnTo>
                <a:lnTo>
                  <a:pt x="365016" y="0"/>
                </a:lnTo>
                <a:lnTo>
                  <a:pt x="410797" y="2738"/>
                </a:lnTo>
                <a:lnTo>
                  <a:pt x="454902" y="10972"/>
                </a:lnTo>
                <a:lnTo>
                  <a:pt x="496986" y="24356"/>
                </a:lnTo>
                <a:lnTo>
                  <a:pt x="536701" y="42541"/>
                </a:lnTo>
                <a:lnTo>
                  <a:pt x="573704" y="65181"/>
                </a:lnTo>
                <a:lnTo>
                  <a:pt x="607648" y="91928"/>
                </a:lnTo>
                <a:lnTo>
                  <a:pt x="638187" y="122436"/>
                </a:lnTo>
                <a:lnTo>
                  <a:pt x="664977" y="156358"/>
                </a:lnTo>
                <a:lnTo>
                  <a:pt x="687670" y="193345"/>
                </a:lnTo>
                <a:lnTo>
                  <a:pt x="691177" y="200975"/>
                </a:lnTo>
                <a:close/>
              </a:path>
              <a:path w="730884" h="730250">
                <a:moveTo>
                  <a:pt x="730575" y="365015"/>
                </a:moveTo>
                <a:lnTo>
                  <a:pt x="727230" y="414416"/>
                </a:lnTo>
                <a:lnTo>
                  <a:pt x="717491" y="461837"/>
                </a:lnTo>
                <a:lnTo>
                  <a:pt x="701795" y="506835"/>
                </a:lnTo>
                <a:lnTo>
                  <a:pt x="690609" y="529055"/>
                </a:lnTo>
                <a:lnTo>
                  <a:pt x="365015" y="529055"/>
                </a:lnTo>
                <a:lnTo>
                  <a:pt x="408475" y="523165"/>
                </a:lnTo>
                <a:lnTo>
                  <a:pt x="447619" y="506563"/>
                </a:lnTo>
                <a:lnTo>
                  <a:pt x="480848" y="480848"/>
                </a:lnTo>
                <a:lnTo>
                  <a:pt x="506564" y="447618"/>
                </a:lnTo>
                <a:lnTo>
                  <a:pt x="523166" y="408474"/>
                </a:lnTo>
                <a:lnTo>
                  <a:pt x="529055" y="365015"/>
                </a:lnTo>
                <a:lnTo>
                  <a:pt x="529055" y="200975"/>
                </a:lnTo>
                <a:lnTo>
                  <a:pt x="691177" y="200975"/>
                </a:lnTo>
                <a:lnTo>
                  <a:pt x="705922" y="233052"/>
                </a:lnTo>
                <a:lnTo>
                  <a:pt x="719388" y="275130"/>
                </a:lnTo>
                <a:lnTo>
                  <a:pt x="727720" y="319234"/>
                </a:lnTo>
                <a:lnTo>
                  <a:pt x="730575" y="365015"/>
                </a:lnTo>
                <a:close/>
              </a:path>
              <a:path w="730884" h="730250">
                <a:moveTo>
                  <a:pt x="529055" y="200975"/>
                </a:moveTo>
                <a:lnTo>
                  <a:pt x="529055" y="365015"/>
                </a:lnTo>
                <a:lnTo>
                  <a:pt x="523166" y="321556"/>
                </a:lnTo>
                <a:lnTo>
                  <a:pt x="506564" y="282412"/>
                </a:lnTo>
                <a:lnTo>
                  <a:pt x="480848" y="249182"/>
                </a:lnTo>
                <a:lnTo>
                  <a:pt x="447619" y="223467"/>
                </a:lnTo>
                <a:lnTo>
                  <a:pt x="408475" y="206865"/>
                </a:lnTo>
                <a:lnTo>
                  <a:pt x="365015" y="200975"/>
                </a:lnTo>
                <a:lnTo>
                  <a:pt x="529055" y="200975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66286" y="8013634"/>
            <a:ext cx="2922270" cy="2273935"/>
          </a:xfrm>
          <a:custGeom>
            <a:avLst/>
            <a:gdLst/>
            <a:ahLst/>
            <a:cxnLst/>
            <a:rect l="l" t="t" r="r" b="b"/>
            <a:pathLst>
              <a:path w="2922269" h="2273934">
                <a:moveTo>
                  <a:pt x="777150" y="2273365"/>
                </a:moveTo>
                <a:lnTo>
                  <a:pt x="685905" y="2273365"/>
                </a:lnTo>
                <a:lnTo>
                  <a:pt x="0" y="1587499"/>
                </a:lnTo>
                <a:lnTo>
                  <a:pt x="177" y="1549399"/>
                </a:lnTo>
                <a:lnTo>
                  <a:pt x="598" y="1523999"/>
                </a:lnTo>
                <a:lnTo>
                  <a:pt x="1419" y="1498599"/>
                </a:lnTo>
                <a:lnTo>
                  <a:pt x="777150" y="2273365"/>
                </a:lnTo>
                <a:close/>
              </a:path>
              <a:path w="2922269" h="2273934">
                <a:moveTo>
                  <a:pt x="589159" y="2273365"/>
                </a:moveTo>
                <a:lnTo>
                  <a:pt x="499126" y="2273365"/>
                </a:lnTo>
                <a:lnTo>
                  <a:pt x="18448" y="1790699"/>
                </a:lnTo>
                <a:lnTo>
                  <a:pt x="14457" y="1765299"/>
                </a:lnTo>
                <a:lnTo>
                  <a:pt x="10998" y="1739899"/>
                </a:lnTo>
                <a:lnTo>
                  <a:pt x="8071" y="1714499"/>
                </a:lnTo>
                <a:lnTo>
                  <a:pt x="5676" y="1689099"/>
                </a:lnTo>
                <a:lnTo>
                  <a:pt x="589159" y="2273365"/>
                </a:lnTo>
                <a:close/>
              </a:path>
              <a:path w="2922269" h="2273934">
                <a:moveTo>
                  <a:pt x="958422" y="2273365"/>
                </a:moveTo>
                <a:lnTo>
                  <a:pt x="867714" y="2273365"/>
                </a:lnTo>
                <a:lnTo>
                  <a:pt x="7096" y="1409699"/>
                </a:lnTo>
                <a:lnTo>
                  <a:pt x="9246" y="1396999"/>
                </a:lnTo>
                <a:lnTo>
                  <a:pt x="11530" y="1371599"/>
                </a:lnTo>
                <a:lnTo>
                  <a:pt x="14080" y="1358899"/>
                </a:lnTo>
                <a:lnTo>
                  <a:pt x="17028" y="1333499"/>
                </a:lnTo>
                <a:lnTo>
                  <a:pt x="958422" y="2273365"/>
                </a:lnTo>
                <a:close/>
              </a:path>
              <a:path w="2922269" h="2273934">
                <a:moveTo>
                  <a:pt x="1138708" y="2273365"/>
                </a:moveTo>
                <a:lnTo>
                  <a:pt x="1048449" y="2273365"/>
                </a:lnTo>
                <a:lnTo>
                  <a:pt x="29801" y="1257299"/>
                </a:lnTo>
                <a:lnTo>
                  <a:pt x="34058" y="1231899"/>
                </a:lnTo>
                <a:lnTo>
                  <a:pt x="42573" y="1193799"/>
                </a:lnTo>
                <a:lnTo>
                  <a:pt x="46830" y="1181099"/>
                </a:lnTo>
                <a:lnTo>
                  <a:pt x="1138708" y="2273365"/>
                </a:lnTo>
                <a:close/>
              </a:path>
              <a:path w="2922269" h="2273934">
                <a:moveTo>
                  <a:pt x="407942" y="2273365"/>
                </a:moveTo>
                <a:lnTo>
                  <a:pt x="313894" y="2273365"/>
                </a:lnTo>
                <a:lnTo>
                  <a:pt x="75211" y="2031999"/>
                </a:lnTo>
                <a:lnTo>
                  <a:pt x="65078" y="2006599"/>
                </a:lnTo>
                <a:lnTo>
                  <a:pt x="55876" y="1968499"/>
                </a:lnTo>
                <a:lnTo>
                  <a:pt x="47473" y="1943099"/>
                </a:lnTo>
                <a:lnTo>
                  <a:pt x="39734" y="1904999"/>
                </a:lnTo>
                <a:lnTo>
                  <a:pt x="407942" y="2273365"/>
                </a:lnTo>
                <a:close/>
              </a:path>
              <a:path w="2922269" h="2273934">
                <a:moveTo>
                  <a:pt x="1327439" y="2273365"/>
                </a:moveTo>
                <a:lnTo>
                  <a:pt x="1235785" y="2273365"/>
                </a:lnTo>
                <a:lnTo>
                  <a:pt x="66697" y="1104899"/>
                </a:lnTo>
                <a:lnTo>
                  <a:pt x="72040" y="1092199"/>
                </a:lnTo>
                <a:lnTo>
                  <a:pt x="77517" y="1066799"/>
                </a:lnTo>
                <a:lnTo>
                  <a:pt x="83260" y="1054099"/>
                </a:lnTo>
                <a:lnTo>
                  <a:pt x="89402" y="1041399"/>
                </a:lnTo>
                <a:lnTo>
                  <a:pt x="1327439" y="2273365"/>
                </a:lnTo>
                <a:close/>
              </a:path>
              <a:path w="2922269" h="2273934">
                <a:moveTo>
                  <a:pt x="1513332" y="2273365"/>
                </a:moveTo>
                <a:lnTo>
                  <a:pt x="1423187" y="2273365"/>
                </a:lnTo>
                <a:lnTo>
                  <a:pt x="114945" y="965199"/>
                </a:lnTo>
                <a:lnTo>
                  <a:pt x="121575" y="952499"/>
                </a:lnTo>
                <a:lnTo>
                  <a:pt x="128604" y="939799"/>
                </a:lnTo>
                <a:lnTo>
                  <a:pt x="135899" y="927099"/>
                </a:lnTo>
                <a:lnTo>
                  <a:pt x="143327" y="901699"/>
                </a:lnTo>
                <a:lnTo>
                  <a:pt x="1513332" y="2273365"/>
                </a:lnTo>
                <a:close/>
              </a:path>
              <a:path w="2922269" h="2273934">
                <a:moveTo>
                  <a:pt x="219707" y="2273365"/>
                </a:moveTo>
                <a:lnTo>
                  <a:pt x="172295" y="2273365"/>
                </a:lnTo>
                <a:lnTo>
                  <a:pt x="153704" y="2235199"/>
                </a:lnTo>
                <a:lnTo>
                  <a:pt x="130554" y="2184399"/>
                </a:lnTo>
                <a:lnTo>
                  <a:pt x="219707" y="2273365"/>
                </a:lnTo>
                <a:close/>
              </a:path>
              <a:path w="2922269" h="2273934">
                <a:moveTo>
                  <a:pt x="1697562" y="2273365"/>
                </a:moveTo>
                <a:lnTo>
                  <a:pt x="1604289" y="2273365"/>
                </a:lnTo>
                <a:lnTo>
                  <a:pt x="174547" y="838199"/>
                </a:lnTo>
                <a:lnTo>
                  <a:pt x="182240" y="825499"/>
                </a:lnTo>
                <a:lnTo>
                  <a:pt x="190333" y="812799"/>
                </a:lnTo>
                <a:lnTo>
                  <a:pt x="198692" y="800099"/>
                </a:lnTo>
                <a:lnTo>
                  <a:pt x="207185" y="787399"/>
                </a:lnTo>
                <a:lnTo>
                  <a:pt x="1697562" y="2273365"/>
                </a:lnTo>
                <a:close/>
              </a:path>
              <a:path w="2922269" h="2273934">
                <a:moveTo>
                  <a:pt x="1875936" y="2273365"/>
                </a:moveTo>
                <a:lnTo>
                  <a:pt x="1784179" y="2273365"/>
                </a:lnTo>
                <a:lnTo>
                  <a:pt x="241243" y="723899"/>
                </a:lnTo>
                <a:lnTo>
                  <a:pt x="250001" y="711199"/>
                </a:lnTo>
                <a:lnTo>
                  <a:pt x="259159" y="698499"/>
                </a:lnTo>
                <a:lnTo>
                  <a:pt x="268582" y="685799"/>
                </a:lnTo>
                <a:lnTo>
                  <a:pt x="278138" y="673099"/>
                </a:lnTo>
                <a:lnTo>
                  <a:pt x="1875936" y="2273365"/>
                </a:lnTo>
                <a:close/>
              </a:path>
              <a:path w="2922269" h="2273934">
                <a:moveTo>
                  <a:pt x="2067183" y="2273365"/>
                </a:moveTo>
                <a:lnTo>
                  <a:pt x="1977181" y="2273365"/>
                </a:lnTo>
                <a:lnTo>
                  <a:pt x="317873" y="622299"/>
                </a:lnTo>
                <a:lnTo>
                  <a:pt x="327696" y="609599"/>
                </a:lnTo>
                <a:lnTo>
                  <a:pt x="337918" y="596899"/>
                </a:lnTo>
                <a:lnTo>
                  <a:pt x="348406" y="584199"/>
                </a:lnTo>
                <a:lnTo>
                  <a:pt x="359026" y="571499"/>
                </a:lnTo>
                <a:lnTo>
                  <a:pt x="2067183" y="2273365"/>
                </a:lnTo>
                <a:close/>
              </a:path>
              <a:path w="2922269" h="2273934">
                <a:moveTo>
                  <a:pt x="2252247" y="2273365"/>
                </a:moveTo>
                <a:lnTo>
                  <a:pt x="2154815" y="2273365"/>
                </a:lnTo>
                <a:lnTo>
                  <a:pt x="400179" y="520699"/>
                </a:lnTo>
                <a:lnTo>
                  <a:pt x="411665" y="507999"/>
                </a:lnTo>
                <a:lnTo>
                  <a:pt x="434104" y="482599"/>
                </a:lnTo>
                <a:lnTo>
                  <a:pt x="445589" y="469899"/>
                </a:lnTo>
                <a:lnTo>
                  <a:pt x="2252247" y="2273365"/>
                </a:lnTo>
                <a:close/>
              </a:path>
              <a:path w="2922269" h="2273934">
                <a:moveTo>
                  <a:pt x="2432717" y="2273365"/>
                </a:moveTo>
                <a:lnTo>
                  <a:pt x="2339292" y="2273365"/>
                </a:lnTo>
                <a:lnTo>
                  <a:pt x="492420" y="419099"/>
                </a:lnTo>
                <a:lnTo>
                  <a:pt x="504149" y="419099"/>
                </a:lnTo>
                <a:lnTo>
                  <a:pt x="516012" y="406399"/>
                </a:lnTo>
                <a:lnTo>
                  <a:pt x="528140" y="393699"/>
                </a:lnTo>
                <a:lnTo>
                  <a:pt x="540668" y="380999"/>
                </a:lnTo>
                <a:lnTo>
                  <a:pt x="2432717" y="2273365"/>
                </a:lnTo>
                <a:close/>
              </a:path>
              <a:path w="2922269" h="2273934">
                <a:moveTo>
                  <a:pt x="2616118" y="2273365"/>
                </a:moveTo>
                <a:lnTo>
                  <a:pt x="2524340" y="2273365"/>
                </a:lnTo>
                <a:lnTo>
                  <a:pt x="591755" y="342899"/>
                </a:lnTo>
                <a:lnTo>
                  <a:pt x="604748" y="330199"/>
                </a:lnTo>
                <a:lnTo>
                  <a:pt x="631267" y="304799"/>
                </a:lnTo>
                <a:lnTo>
                  <a:pt x="644260" y="292099"/>
                </a:lnTo>
                <a:lnTo>
                  <a:pt x="2616118" y="2273365"/>
                </a:lnTo>
                <a:close/>
              </a:path>
              <a:path w="2922269" h="2273934">
                <a:moveTo>
                  <a:pt x="2803098" y="2273365"/>
                </a:moveTo>
                <a:lnTo>
                  <a:pt x="2704310" y="2273365"/>
                </a:lnTo>
                <a:lnTo>
                  <a:pt x="698187" y="266699"/>
                </a:lnTo>
                <a:lnTo>
                  <a:pt x="712244" y="253999"/>
                </a:lnTo>
                <a:lnTo>
                  <a:pt x="726567" y="241299"/>
                </a:lnTo>
                <a:lnTo>
                  <a:pt x="754949" y="228599"/>
                </a:lnTo>
                <a:lnTo>
                  <a:pt x="2803098" y="2273365"/>
                </a:lnTo>
                <a:close/>
              </a:path>
              <a:path w="2922269" h="2273934">
                <a:moveTo>
                  <a:pt x="2921713" y="2212238"/>
                </a:moveTo>
                <a:lnTo>
                  <a:pt x="2921713" y="2273365"/>
                </a:lnTo>
                <a:lnTo>
                  <a:pt x="2900762" y="2273365"/>
                </a:lnTo>
                <a:lnTo>
                  <a:pt x="814551" y="190499"/>
                </a:lnTo>
                <a:lnTo>
                  <a:pt x="829673" y="177799"/>
                </a:lnTo>
                <a:lnTo>
                  <a:pt x="845060" y="177799"/>
                </a:lnTo>
                <a:lnTo>
                  <a:pt x="875570" y="165099"/>
                </a:lnTo>
                <a:lnTo>
                  <a:pt x="2921713" y="2212238"/>
                </a:lnTo>
                <a:close/>
              </a:path>
              <a:path w="2922269" h="2273934">
                <a:moveTo>
                  <a:pt x="2921713" y="2028037"/>
                </a:moveTo>
                <a:lnTo>
                  <a:pt x="2921713" y="2118645"/>
                </a:lnTo>
                <a:lnTo>
                  <a:pt x="939429" y="126999"/>
                </a:lnTo>
                <a:lnTo>
                  <a:pt x="955416" y="126999"/>
                </a:lnTo>
                <a:lnTo>
                  <a:pt x="971536" y="114299"/>
                </a:lnTo>
                <a:lnTo>
                  <a:pt x="987922" y="114299"/>
                </a:lnTo>
                <a:lnTo>
                  <a:pt x="1004707" y="101599"/>
                </a:lnTo>
                <a:lnTo>
                  <a:pt x="2921713" y="2028037"/>
                </a:lnTo>
                <a:close/>
              </a:path>
              <a:path w="2922269" h="2273934">
                <a:moveTo>
                  <a:pt x="2921713" y="1832765"/>
                </a:moveTo>
                <a:lnTo>
                  <a:pt x="2921713" y="1929323"/>
                </a:lnTo>
                <a:lnTo>
                  <a:pt x="1072823" y="76199"/>
                </a:lnTo>
                <a:lnTo>
                  <a:pt x="1090694" y="76199"/>
                </a:lnTo>
                <a:lnTo>
                  <a:pt x="1125904" y="63499"/>
                </a:lnTo>
                <a:lnTo>
                  <a:pt x="1143776" y="63499"/>
                </a:lnTo>
                <a:lnTo>
                  <a:pt x="2921713" y="1832765"/>
                </a:lnTo>
                <a:close/>
              </a:path>
              <a:path w="2922269" h="2273934">
                <a:moveTo>
                  <a:pt x="2921713" y="1657828"/>
                </a:moveTo>
                <a:lnTo>
                  <a:pt x="2921713" y="1749494"/>
                </a:lnTo>
                <a:lnTo>
                  <a:pt x="1217568" y="38099"/>
                </a:lnTo>
                <a:lnTo>
                  <a:pt x="1255883" y="38099"/>
                </a:lnTo>
                <a:lnTo>
                  <a:pt x="1275041" y="25399"/>
                </a:lnTo>
                <a:lnTo>
                  <a:pt x="1294199" y="25399"/>
                </a:lnTo>
                <a:lnTo>
                  <a:pt x="2921713" y="1657828"/>
                </a:lnTo>
                <a:close/>
              </a:path>
              <a:path w="2922269" h="2273934">
                <a:moveTo>
                  <a:pt x="2921713" y="1473271"/>
                </a:moveTo>
                <a:lnTo>
                  <a:pt x="2921713" y="1558220"/>
                </a:lnTo>
                <a:lnTo>
                  <a:pt x="1375085" y="12699"/>
                </a:lnTo>
                <a:lnTo>
                  <a:pt x="1438943" y="12699"/>
                </a:lnTo>
                <a:lnTo>
                  <a:pt x="1460229" y="0"/>
                </a:lnTo>
                <a:lnTo>
                  <a:pt x="2921713" y="1473271"/>
                </a:lnTo>
                <a:close/>
              </a:path>
              <a:path w="2922269" h="2273934">
                <a:moveTo>
                  <a:pt x="2921713" y="1282113"/>
                </a:moveTo>
                <a:lnTo>
                  <a:pt x="2921713" y="1369325"/>
                </a:lnTo>
                <a:lnTo>
                  <a:pt x="1549632" y="0"/>
                </a:lnTo>
                <a:lnTo>
                  <a:pt x="1644711" y="0"/>
                </a:lnTo>
                <a:lnTo>
                  <a:pt x="2921713" y="1282113"/>
                </a:lnTo>
                <a:close/>
              </a:path>
              <a:path w="2922269" h="2273934">
                <a:moveTo>
                  <a:pt x="2921713" y="1092500"/>
                </a:moveTo>
                <a:lnTo>
                  <a:pt x="2921713" y="1189677"/>
                </a:lnTo>
                <a:lnTo>
                  <a:pt x="1745465" y="12699"/>
                </a:lnTo>
                <a:lnTo>
                  <a:pt x="1772915" y="12699"/>
                </a:lnTo>
                <a:lnTo>
                  <a:pt x="1800099" y="25399"/>
                </a:lnTo>
                <a:lnTo>
                  <a:pt x="1854734" y="25399"/>
                </a:lnTo>
                <a:lnTo>
                  <a:pt x="2921713" y="1092500"/>
                </a:lnTo>
                <a:close/>
              </a:path>
              <a:path w="2922269" h="2273934">
                <a:moveTo>
                  <a:pt x="2921713" y="911964"/>
                </a:moveTo>
                <a:lnTo>
                  <a:pt x="2921713" y="1006832"/>
                </a:lnTo>
                <a:lnTo>
                  <a:pt x="1976775" y="63499"/>
                </a:lnTo>
                <a:lnTo>
                  <a:pt x="2011653" y="63499"/>
                </a:lnTo>
                <a:lnTo>
                  <a:pt x="2114424" y="101599"/>
                </a:lnTo>
                <a:lnTo>
                  <a:pt x="2921713" y="911964"/>
                </a:lnTo>
                <a:close/>
              </a:path>
              <a:path w="2922269" h="2273934">
                <a:moveTo>
                  <a:pt x="2921713" y="807564"/>
                </a:moveTo>
                <a:lnTo>
                  <a:pt x="2921713" y="823704"/>
                </a:lnTo>
                <a:lnTo>
                  <a:pt x="2281877" y="177799"/>
                </a:lnTo>
                <a:lnTo>
                  <a:pt x="2325318" y="203199"/>
                </a:lnTo>
                <a:lnTo>
                  <a:pt x="2410115" y="253999"/>
                </a:lnTo>
                <a:lnTo>
                  <a:pt x="2451471" y="279399"/>
                </a:lnTo>
                <a:lnTo>
                  <a:pt x="2492132" y="317499"/>
                </a:lnTo>
                <a:lnTo>
                  <a:pt x="2532098" y="342899"/>
                </a:lnTo>
                <a:lnTo>
                  <a:pt x="2571368" y="380999"/>
                </a:lnTo>
                <a:lnTo>
                  <a:pt x="2738819" y="546099"/>
                </a:lnTo>
                <a:lnTo>
                  <a:pt x="2771491" y="584199"/>
                </a:lnTo>
                <a:lnTo>
                  <a:pt x="2802624" y="622299"/>
                </a:lnTo>
                <a:lnTo>
                  <a:pt x="2832243" y="660399"/>
                </a:lnTo>
                <a:lnTo>
                  <a:pt x="2860372" y="711199"/>
                </a:lnTo>
                <a:lnTo>
                  <a:pt x="2887036" y="749299"/>
                </a:lnTo>
                <a:lnTo>
                  <a:pt x="2912261" y="787399"/>
                </a:lnTo>
                <a:lnTo>
                  <a:pt x="2921713" y="807564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84866" y="4593478"/>
            <a:ext cx="13953490" cy="210058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8070"/>
              </a:lnSpc>
              <a:spcBef>
                <a:spcPts val="395"/>
              </a:spcBef>
            </a:pPr>
            <a:r>
              <a:rPr sz="6850" b="0" dirty="0">
                <a:solidFill>
                  <a:srgbClr val="F7CF2B"/>
                </a:solidFill>
                <a:latin typeface="Arial"/>
                <a:cs typeface="Arial"/>
              </a:rPr>
              <a:t>IF</a:t>
            </a:r>
            <a:r>
              <a:rPr sz="6850" b="0" spc="670" dirty="0">
                <a:solidFill>
                  <a:srgbClr val="F7CF2B"/>
                </a:solidFill>
                <a:latin typeface="Arial"/>
                <a:cs typeface="Arial"/>
              </a:rPr>
              <a:t> </a:t>
            </a:r>
            <a:r>
              <a:rPr sz="6850" b="0" spc="260" dirty="0">
                <a:solidFill>
                  <a:srgbClr val="F7CF2B"/>
                </a:solidFill>
                <a:latin typeface="Arial"/>
                <a:cs typeface="Arial"/>
              </a:rPr>
              <a:t>YOU</a:t>
            </a:r>
            <a:r>
              <a:rPr sz="6850" b="0" spc="675" dirty="0">
                <a:solidFill>
                  <a:srgbClr val="F7CF2B"/>
                </a:solidFill>
                <a:latin typeface="Arial"/>
                <a:cs typeface="Arial"/>
              </a:rPr>
              <a:t> </a:t>
            </a:r>
            <a:r>
              <a:rPr sz="6850" b="0" spc="225" dirty="0">
                <a:solidFill>
                  <a:srgbClr val="F7CF2B"/>
                </a:solidFill>
                <a:latin typeface="Arial"/>
                <a:cs typeface="Arial"/>
              </a:rPr>
              <a:t>RAN</a:t>
            </a:r>
            <a:r>
              <a:rPr sz="6850" b="0" spc="670" dirty="0">
                <a:solidFill>
                  <a:srgbClr val="F7CF2B"/>
                </a:solidFill>
                <a:latin typeface="Arial"/>
                <a:cs typeface="Arial"/>
              </a:rPr>
              <a:t> </a:t>
            </a:r>
            <a:r>
              <a:rPr sz="6850" b="0" dirty="0">
                <a:solidFill>
                  <a:srgbClr val="F7CF2B"/>
                </a:solidFill>
                <a:latin typeface="Arial"/>
                <a:cs typeface="Arial"/>
              </a:rPr>
              <a:t>A</a:t>
            </a:r>
            <a:r>
              <a:rPr sz="6850" b="0" spc="675" dirty="0">
                <a:solidFill>
                  <a:srgbClr val="F7CF2B"/>
                </a:solidFill>
                <a:latin typeface="Arial"/>
                <a:cs typeface="Arial"/>
              </a:rPr>
              <a:t> </a:t>
            </a:r>
            <a:r>
              <a:rPr sz="6850" b="0" spc="165" dirty="0">
                <a:solidFill>
                  <a:srgbClr val="F7CF2B"/>
                </a:solidFill>
                <a:latin typeface="Arial"/>
                <a:cs typeface="Arial"/>
              </a:rPr>
              <a:t>LIBRARY,</a:t>
            </a:r>
            <a:r>
              <a:rPr sz="6850" b="0" spc="670" dirty="0">
                <a:solidFill>
                  <a:srgbClr val="F7CF2B"/>
                </a:solidFill>
                <a:latin typeface="Arial"/>
                <a:cs typeface="Arial"/>
              </a:rPr>
              <a:t> </a:t>
            </a:r>
            <a:r>
              <a:rPr sz="6850" b="0" spc="490" dirty="0">
                <a:solidFill>
                  <a:srgbClr val="F7CF2B"/>
                </a:solidFill>
                <a:latin typeface="Arial"/>
                <a:cs typeface="Arial"/>
              </a:rPr>
              <a:t>WHAT </a:t>
            </a:r>
            <a:r>
              <a:rPr sz="6850" b="0" spc="500" dirty="0">
                <a:solidFill>
                  <a:srgbClr val="F7CF2B"/>
                </a:solidFill>
                <a:latin typeface="Arial"/>
                <a:cs typeface="Arial"/>
              </a:rPr>
              <a:t>WOULD</a:t>
            </a:r>
            <a:r>
              <a:rPr sz="6850" b="0" spc="660" dirty="0">
                <a:solidFill>
                  <a:srgbClr val="F7CF2B"/>
                </a:solidFill>
                <a:latin typeface="Arial"/>
                <a:cs typeface="Arial"/>
              </a:rPr>
              <a:t> </a:t>
            </a:r>
            <a:r>
              <a:rPr sz="6850" b="0" spc="260" dirty="0">
                <a:solidFill>
                  <a:srgbClr val="F7CF2B"/>
                </a:solidFill>
                <a:latin typeface="Arial"/>
                <a:cs typeface="Arial"/>
              </a:rPr>
              <a:t>YOU</a:t>
            </a:r>
            <a:r>
              <a:rPr sz="6850" b="0" spc="660" dirty="0">
                <a:solidFill>
                  <a:srgbClr val="F7CF2B"/>
                </a:solidFill>
                <a:latin typeface="Arial"/>
                <a:cs typeface="Arial"/>
              </a:rPr>
              <a:t> </a:t>
            </a:r>
            <a:r>
              <a:rPr sz="6850" b="0" spc="295" dirty="0">
                <a:solidFill>
                  <a:srgbClr val="F7CF2B"/>
                </a:solidFill>
                <a:latin typeface="Arial"/>
                <a:cs typeface="Arial"/>
              </a:rPr>
              <a:t>FILL</a:t>
            </a:r>
            <a:r>
              <a:rPr sz="6850" b="0" spc="660" dirty="0">
                <a:solidFill>
                  <a:srgbClr val="F7CF2B"/>
                </a:solidFill>
                <a:latin typeface="Arial"/>
                <a:cs typeface="Arial"/>
              </a:rPr>
              <a:t> </a:t>
            </a:r>
            <a:r>
              <a:rPr sz="6850" b="0" spc="90" dirty="0">
                <a:solidFill>
                  <a:srgbClr val="F7CF2B"/>
                </a:solidFill>
                <a:latin typeface="Arial"/>
                <a:cs typeface="Arial"/>
              </a:rPr>
              <a:t>IT</a:t>
            </a:r>
            <a:r>
              <a:rPr sz="6850" b="0" spc="660" dirty="0">
                <a:solidFill>
                  <a:srgbClr val="F7CF2B"/>
                </a:solidFill>
                <a:latin typeface="Arial"/>
                <a:cs typeface="Arial"/>
              </a:rPr>
              <a:t> </a:t>
            </a:r>
            <a:r>
              <a:rPr sz="6850" b="0" spc="315" dirty="0">
                <a:solidFill>
                  <a:srgbClr val="F7CF2B"/>
                </a:solidFill>
                <a:latin typeface="Arial"/>
                <a:cs typeface="Arial"/>
              </a:rPr>
              <a:t>WITH?</a:t>
            </a:r>
            <a:endParaRPr sz="68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98325" y="931977"/>
            <a:ext cx="708025" cy="817880"/>
          </a:xfrm>
          <a:custGeom>
            <a:avLst/>
            <a:gdLst/>
            <a:ahLst/>
            <a:cxnLst/>
            <a:rect l="l" t="t" r="r" b="b"/>
            <a:pathLst>
              <a:path w="708025" h="817880">
                <a:moveTo>
                  <a:pt x="0" y="817488"/>
                </a:moveTo>
                <a:lnTo>
                  <a:pt x="0" y="0"/>
                </a:lnTo>
                <a:lnTo>
                  <a:pt x="707945" y="408744"/>
                </a:lnTo>
                <a:lnTo>
                  <a:pt x="0" y="8174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0" y="0"/>
            <a:ext cx="2131695" cy="4078604"/>
            <a:chOff x="0" y="0"/>
            <a:chExt cx="2131695" cy="4078604"/>
          </a:xfrm>
        </p:grpSpPr>
        <p:sp>
          <p:nvSpPr>
            <p:cNvPr id="11" name="object 11"/>
            <p:cNvSpPr/>
            <p:nvPr/>
          </p:nvSpPr>
          <p:spPr>
            <a:xfrm>
              <a:off x="0" y="380018"/>
              <a:ext cx="1628139" cy="1984375"/>
            </a:xfrm>
            <a:custGeom>
              <a:avLst/>
              <a:gdLst/>
              <a:ahLst/>
              <a:cxnLst/>
              <a:rect l="l" t="t" r="r" b="b"/>
              <a:pathLst>
                <a:path w="1628139" h="1984375">
                  <a:moveTo>
                    <a:pt x="1627950" y="0"/>
                  </a:moveTo>
                  <a:lnTo>
                    <a:pt x="1627950" y="991932"/>
                  </a:lnTo>
                  <a:lnTo>
                    <a:pt x="1626806" y="1039989"/>
                  </a:lnTo>
                  <a:lnTo>
                    <a:pt x="1623409" y="1087459"/>
                  </a:lnTo>
                  <a:lnTo>
                    <a:pt x="1617811" y="1134286"/>
                  </a:lnTo>
                  <a:lnTo>
                    <a:pt x="1610064" y="1180419"/>
                  </a:lnTo>
                  <a:lnTo>
                    <a:pt x="1600219" y="1225806"/>
                  </a:lnTo>
                  <a:lnTo>
                    <a:pt x="1588330" y="1270395"/>
                  </a:lnTo>
                  <a:lnTo>
                    <a:pt x="1574447" y="1314133"/>
                  </a:lnTo>
                  <a:lnTo>
                    <a:pt x="1558623" y="1356970"/>
                  </a:lnTo>
                  <a:lnTo>
                    <a:pt x="1540909" y="1398852"/>
                  </a:lnTo>
                  <a:lnTo>
                    <a:pt x="1521358" y="1439729"/>
                  </a:lnTo>
                  <a:lnTo>
                    <a:pt x="1500022" y="1479547"/>
                  </a:lnTo>
                  <a:lnTo>
                    <a:pt x="1476952" y="1518255"/>
                  </a:lnTo>
                  <a:lnTo>
                    <a:pt x="1452201" y="1555802"/>
                  </a:lnTo>
                  <a:lnTo>
                    <a:pt x="1425820" y="1592135"/>
                  </a:lnTo>
                  <a:lnTo>
                    <a:pt x="1397862" y="1627202"/>
                  </a:lnTo>
                  <a:lnTo>
                    <a:pt x="1368378" y="1660951"/>
                  </a:lnTo>
                  <a:lnTo>
                    <a:pt x="1337420" y="1693330"/>
                  </a:lnTo>
                  <a:lnTo>
                    <a:pt x="1305041" y="1724288"/>
                  </a:lnTo>
                  <a:lnTo>
                    <a:pt x="1271291" y="1753772"/>
                  </a:lnTo>
                  <a:lnTo>
                    <a:pt x="1236225" y="1781730"/>
                  </a:lnTo>
                  <a:lnTo>
                    <a:pt x="1199892" y="1808111"/>
                  </a:lnTo>
                  <a:lnTo>
                    <a:pt x="1162345" y="1832862"/>
                  </a:lnTo>
                  <a:lnTo>
                    <a:pt x="1123637" y="1855932"/>
                  </a:lnTo>
                  <a:lnTo>
                    <a:pt x="1083818" y="1877268"/>
                  </a:lnTo>
                  <a:lnTo>
                    <a:pt x="1042942" y="1896819"/>
                  </a:lnTo>
                  <a:lnTo>
                    <a:pt x="1001060" y="1914533"/>
                  </a:lnTo>
                  <a:lnTo>
                    <a:pt x="958223" y="1930357"/>
                  </a:lnTo>
                  <a:lnTo>
                    <a:pt x="914485" y="1944240"/>
                  </a:lnTo>
                  <a:lnTo>
                    <a:pt x="869896" y="1956129"/>
                  </a:lnTo>
                  <a:lnTo>
                    <a:pt x="824509" y="1965974"/>
                  </a:lnTo>
                  <a:lnTo>
                    <a:pt x="778376" y="1973721"/>
                  </a:lnTo>
                  <a:lnTo>
                    <a:pt x="731549" y="1979319"/>
                  </a:lnTo>
                  <a:lnTo>
                    <a:pt x="684079" y="1982716"/>
                  </a:lnTo>
                  <a:lnTo>
                    <a:pt x="636004" y="1983859"/>
                  </a:lnTo>
                  <a:lnTo>
                    <a:pt x="587959" y="1982716"/>
                  </a:lnTo>
                  <a:lnTo>
                    <a:pt x="540490" y="1979319"/>
                  </a:lnTo>
                  <a:lnTo>
                    <a:pt x="493662" y="1973721"/>
                  </a:lnTo>
                  <a:lnTo>
                    <a:pt x="447529" y="1965974"/>
                  </a:lnTo>
                  <a:lnTo>
                    <a:pt x="402143" y="1956129"/>
                  </a:lnTo>
                  <a:lnTo>
                    <a:pt x="357554" y="1944240"/>
                  </a:lnTo>
                  <a:lnTo>
                    <a:pt x="313815" y="1930357"/>
                  </a:lnTo>
                  <a:lnTo>
                    <a:pt x="270979" y="1914533"/>
                  </a:lnTo>
                  <a:lnTo>
                    <a:pt x="229097" y="1896819"/>
                  </a:lnTo>
                  <a:lnTo>
                    <a:pt x="188220" y="1877268"/>
                  </a:lnTo>
                  <a:lnTo>
                    <a:pt x="148402" y="1855932"/>
                  </a:lnTo>
                  <a:lnTo>
                    <a:pt x="109693" y="1832862"/>
                  </a:lnTo>
                  <a:lnTo>
                    <a:pt x="72147" y="1808111"/>
                  </a:lnTo>
                  <a:lnTo>
                    <a:pt x="35814" y="1781730"/>
                  </a:lnTo>
                  <a:lnTo>
                    <a:pt x="747" y="1753772"/>
                  </a:lnTo>
                  <a:lnTo>
                    <a:pt x="0" y="1753119"/>
                  </a:lnTo>
                  <a:lnTo>
                    <a:pt x="0" y="230740"/>
                  </a:lnTo>
                  <a:lnTo>
                    <a:pt x="35814" y="202129"/>
                  </a:lnTo>
                  <a:lnTo>
                    <a:pt x="72147" y="175748"/>
                  </a:lnTo>
                  <a:lnTo>
                    <a:pt x="109693" y="150997"/>
                  </a:lnTo>
                  <a:lnTo>
                    <a:pt x="148402" y="127927"/>
                  </a:lnTo>
                  <a:lnTo>
                    <a:pt x="188220" y="106590"/>
                  </a:lnTo>
                  <a:lnTo>
                    <a:pt x="229097" y="87040"/>
                  </a:lnTo>
                  <a:lnTo>
                    <a:pt x="270979" y="69326"/>
                  </a:lnTo>
                  <a:lnTo>
                    <a:pt x="313815" y="53502"/>
                  </a:lnTo>
                  <a:lnTo>
                    <a:pt x="357554" y="39619"/>
                  </a:lnTo>
                  <a:lnTo>
                    <a:pt x="402143" y="27729"/>
                  </a:lnTo>
                  <a:lnTo>
                    <a:pt x="447529" y="17885"/>
                  </a:lnTo>
                  <a:lnTo>
                    <a:pt x="493662" y="10138"/>
                  </a:lnTo>
                  <a:lnTo>
                    <a:pt x="540490" y="4540"/>
                  </a:lnTo>
                  <a:lnTo>
                    <a:pt x="587959" y="1143"/>
                  </a:lnTo>
                  <a:lnTo>
                    <a:pt x="636004" y="0"/>
                  </a:lnTo>
                  <a:lnTo>
                    <a:pt x="16279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2131695" cy="4078604"/>
            </a:xfrm>
            <a:custGeom>
              <a:avLst/>
              <a:gdLst/>
              <a:ahLst/>
              <a:cxnLst/>
              <a:rect l="l" t="t" r="r" b="b"/>
              <a:pathLst>
                <a:path w="2131695" h="4078604">
                  <a:moveTo>
                    <a:pt x="76454" y="4053027"/>
                  </a:moveTo>
                  <a:lnTo>
                    <a:pt x="0" y="3976459"/>
                  </a:lnTo>
                  <a:lnTo>
                    <a:pt x="0" y="4065816"/>
                  </a:lnTo>
                  <a:lnTo>
                    <a:pt x="12598" y="4078427"/>
                  </a:lnTo>
                  <a:lnTo>
                    <a:pt x="28562" y="4078427"/>
                  </a:lnTo>
                  <a:lnTo>
                    <a:pt x="44526" y="4065727"/>
                  </a:lnTo>
                  <a:lnTo>
                    <a:pt x="60490" y="4065727"/>
                  </a:lnTo>
                  <a:lnTo>
                    <a:pt x="76454" y="4053027"/>
                  </a:lnTo>
                  <a:close/>
                </a:path>
                <a:path w="2131695" h="4078604">
                  <a:moveTo>
                    <a:pt x="199923" y="3989527"/>
                  </a:moveTo>
                  <a:lnTo>
                    <a:pt x="0" y="3790188"/>
                  </a:lnTo>
                  <a:lnTo>
                    <a:pt x="0" y="3886771"/>
                  </a:lnTo>
                  <a:lnTo>
                    <a:pt x="140322" y="4027627"/>
                  </a:lnTo>
                  <a:lnTo>
                    <a:pt x="155219" y="4014927"/>
                  </a:lnTo>
                  <a:lnTo>
                    <a:pt x="170116" y="4014927"/>
                  </a:lnTo>
                  <a:lnTo>
                    <a:pt x="199923" y="3989527"/>
                  </a:lnTo>
                  <a:close/>
                </a:path>
                <a:path w="2131695" h="4078604">
                  <a:moveTo>
                    <a:pt x="312026" y="3926027"/>
                  </a:moveTo>
                  <a:lnTo>
                    <a:pt x="0" y="3613505"/>
                  </a:lnTo>
                  <a:lnTo>
                    <a:pt x="0" y="3706342"/>
                  </a:lnTo>
                  <a:lnTo>
                    <a:pt x="256679" y="3964127"/>
                  </a:lnTo>
                  <a:lnTo>
                    <a:pt x="298196" y="3926027"/>
                  </a:lnTo>
                  <a:lnTo>
                    <a:pt x="312026" y="3926027"/>
                  </a:lnTo>
                  <a:close/>
                </a:path>
                <a:path w="2131695" h="4078604">
                  <a:moveTo>
                    <a:pt x="417042" y="3837127"/>
                  </a:moveTo>
                  <a:lnTo>
                    <a:pt x="0" y="3421608"/>
                  </a:lnTo>
                  <a:lnTo>
                    <a:pt x="0" y="3511080"/>
                  </a:lnTo>
                  <a:lnTo>
                    <a:pt x="365950" y="3875227"/>
                  </a:lnTo>
                  <a:lnTo>
                    <a:pt x="378726" y="3875227"/>
                  </a:lnTo>
                  <a:lnTo>
                    <a:pt x="417042" y="3837127"/>
                  </a:lnTo>
                  <a:close/>
                </a:path>
                <a:path w="2131695" h="4078604">
                  <a:moveTo>
                    <a:pt x="512114" y="3748227"/>
                  </a:moveTo>
                  <a:lnTo>
                    <a:pt x="0" y="3237001"/>
                  </a:lnTo>
                  <a:lnTo>
                    <a:pt x="0" y="3334258"/>
                  </a:lnTo>
                  <a:lnTo>
                    <a:pt x="465289" y="3799027"/>
                  </a:lnTo>
                  <a:lnTo>
                    <a:pt x="512114" y="3748227"/>
                  </a:lnTo>
                  <a:close/>
                </a:path>
                <a:path w="2131695" h="4078604">
                  <a:moveTo>
                    <a:pt x="602932" y="3659327"/>
                  </a:moveTo>
                  <a:lnTo>
                    <a:pt x="0" y="3056280"/>
                  </a:lnTo>
                  <a:lnTo>
                    <a:pt x="0" y="3148939"/>
                  </a:lnTo>
                  <a:lnTo>
                    <a:pt x="558952" y="3710127"/>
                  </a:lnTo>
                  <a:lnTo>
                    <a:pt x="570407" y="3697427"/>
                  </a:lnTo>
                  <a:lnTo>
                    <a:pt x="581469" y="3684727"/>
                  </a:lnTo>
                  <a:lnTo>
                    <a:pt x="592277" y="3672027"/>
                  </a:lnTo>
                  <a:lnTo>
                    <a:pt x="602932" y="3659327"/>
                  </a:lnTo>
                  <a:close/>
                </a:path>
                <a:path w="2131695" h="4078604">
                  <a:moveTo>
                    <a:pt x="683818" y="3557727"/>
                  </a:moveTo>
                  <a:lnTo>
                    <a:pt x="0" y="2870631"/>
                  </a:lnTo>
                  <a:lnTo>
                    <a:pt x="0" y="2965132"/>
                  </a:lnTo>
                  <a:lnTo>
                    <a:pt x="644093" y="3608527"/>
                  </a:lnTo>
                  <a:lnTo>
                    <a:pt x="654494" y="3595827"/>
                  </a:lnTo>
                  <a:lnTo>
                    <a:pt x="664489" y="3583127"/>
                  </a:lnTo>
                  <a:lnTo>
                    <a:pt x="674230" y="3570427"/>
                  </a:lnTo>
                  <a:lnTo>
                    <a:pt x="683818" y="3557727"/>
                  </a:lnTo>
                  <a:close/>
                </a:path>
                <a:path w="2131695" h="4078604">
                  <a:moveTo>
                    <a:pt x="757618" y="3443427"/>
                  </a:moveTo>
                  <a:lnTo>
                    <a:pt x="0" y="2687053"/>
                  </a:lnTo>
                  <a:lnTo>
                    <a:pt x="0" y="2784576"/>
                  </a:lnTo>
                  <a:lnTo>
                    <a:pt x="722134" y="3506927"/>
                  </a:lnTo>
                  <a:lnTo>
                    <a:pt x="731469" y="3481527"/>
                  </a:lnTo>
                  <a:lnTo>
                    <a:pt x="740410" y="3468827"/>
                  </a:lnTo>
                  <a:lnTo>
                    <a:pt x="749084" y="3456127"/>
                  </a:lnTo>
                  <a:lnTo>
                    <a:pt x="757618" y="3443427"/>
                  </a:lnTo>
                  <a:close/>
                </a:path>
                <a:path w="2131695" h="4078604">
                  <a:moveTo>
                    <a:pt x="801611" y="1919427"/>
                  </a:moveTo>
                  <a:lnTo>
                    <a:pt x="777798" y="1868627"/>
                  </a:lnTo>
                  <a:lnTo>
                    <a:pt x="752576" y="1830527"/>
                  </a:lnTo>
                  <a:lnTo>
                    <a:pt x="725906" y="1792427"/>
                  </a:lnTo>
                  <a:lnTo>
                    <a:pt x="697776" y="1741627"/>
                  </a:lnTo>
                  <a:lnTo>
                    <a:pt x="668159" y="1703527"/>
                  </a:lnTo>
                  <a:lnTo>
                    <a:pt x="637032" y="1665427"/>
                  </a:lnTo>
                  <a:lnTo>
                    <a:pt x="604354" y="1627327"/>
                  </a:lnTo>
                  <a:lnTo>
                    <a:pt x="436905" y="1462227"/>
                  </a:lnTo>
                  <a:lnTo>
                    <a:pt x="397637" y="1424127"/>
                  </a:lnTo>
                  <a:lnTo>
                    <a:pt x="357670" y="1398727"/>
                  </a:lnTo>
                  <a:lnTo>
                    <a:pt x="317004" y="1360627"/>
                  </a:lnTo>
                  <a:lnTo>
                    <a:pt x="275653" y="1335227"/>
                  </a:lnTo>
                  <a:lnTo>
                    <a:pt x="233603" y="1309827"/>
                  </a:lnTo>
                  <a:lnTo>
                    <a:pt x="147408" y="1259027"/>
                  </a:lnTo>
                  <a:lnTo>
                    <a:pt x="801611" y="1919427"/>
                  </a:lnTo>
                  <a:close/>
                </a:path>
                <a:path w="2131695" h="4078604">
                  <a:moveTo>
                    <a:pt x="822896" y="3329127"/>
                  </a:moveTo>
                  <a:lnTo>
                    <a:pt x="0" y="2505824"/>
                  </a:lnTo>
                  <a:lnTo>
                    <a:pt x="0" y="2589517"/>
                  </a:lnTo>
                  <a:lnTo>
                    <a:pt x="791679" y="3379927"/>
                  </a:lnTo>
                  <a:lnTo>
                    <a:pt x="799947" y="3367227"/>
                  </a:lnTo>
                  <a:lnTo>
                    <a:pt x="807821" y="3354527"/>
                  </a:lnTo>
                  <a:lnTo>
                    <a:pt x="815416" y="3341827"/>
                  </a:lnTo>
                  <a:lnTo>
                    <a:pt x="822896" y="3329127"/>
                  </a:lnTo>
                  <a:close/>
                </a:path>
                <a:path w="2131695" h="4078604">
                  <a:moveTo>
                    <a:pt x="879652" y="3202127"/>
                  </a:moveTo>
                  <a:lnTo>
                    <a:pt x="0" y="2318131"/>
                  </a:lnTo>
                  <a:lnTo>
                    <a:pt x="0" y="2408898"/>
                  </a:lnTo>
                  <a:lnTo>
                    <a:pt x="852690" y="3265627"/>
                  </a:lnTo>
                  <a:lnTo>
                    <a:pt x="859904" y="3240227"/>
                  </a:lnTo>
                  <a:lnTo>
                    <a:pt x="866711" y="3227527"/>
                  </a:lnTo>
                  <a:lnTo>
                    <a:pt x="873252" y="3214827"/>
                  </a:lnTo>
                  <a:lnTo>
                    <a:pt x="879652" y="3202127"/>
                  </a:lnTo>
                  <a:close/>
                </a:path>
                <a:path w="2131695" h="4078604">
                  <a:moveTo>
                    <a:pt x="923645" y="3049727"/>
                  </a:moveTo>
                  <a:lnTo>
                    <a:pt x="0" y="2130577"/>
                  </a:lnTo>
                  <a:lnTo>
                    <a:pt x="0" y="2221484"/>
                  </a:lnTo>
                  <a:lnTo>
                    <a:pt x="902360" y="3125927"/>
                  </a:lnTo>
                  <a:lnTo>
                    <a:pt x="907681" y="3113227"/>
                  </a:lnTo>
                  <a:lnTo>
                    <a:pt x="918324" y="3075127"/>
                  </a:lnTo>
                  <a:lnTo>
                    <a:pt x="923645" y="3049727"/>
                  </a:lnTo>
                  <a:close/>
                </a:path>
                <a:path w="2131695" h="4078604">
                  <a:moveTo>
                    <a:pt x="923645" y="2224227"/>
                  </a:moveTo>
                  <a:lnTo>
                    <a:pt x="913561" y="2186127"/>
                  </a:lnTo>
                  <a:lnTo>
                    <a:pt x="902538" y="2148027"/>
                  </a:lnTo>
                  <a:lnTo>
                    <a:pt x="890727" y="2122627"/>
                  </a:lnTo>
                  <a:lnTo>
                    <a:pt x="878243" y="2084527"/>
                  </a:lnTo>
                  <a:lnTo>
                    <a:pt x="0" y="1202931"/>
                  </a:lnTo>
                  <a:lnTo>
                    <a:pt x="0" y="1302143"/>
                  </a:lnTo>
                  <a:lnTo>
                    <a:pt x="923645" y="2224227"/>
                  </a:lnTo>
                  <a:close/>
                </a:path>
                <a:path w="2131695" h="4078604">
                  <a:moveTo>
                    <a:pt x="957707" y="2910027"/>
                  </a:moveTo>
                  <a:lnTo>
                    <a:pt x="0" y="1949424"/>
                  </a:lnTo>
                  <a:lnTo>
                    <a:pt x="0" y="2040115"/>
                  </a:lnTo>
                  <a:lnTo>
                    <a:pt x="942098" y="2986227"/>
                  </a:lnTo>
                  <a:lnTo>
                    <a:pt x="946327" y="2960827"/>
                  </a:lnTo>
                  <a:lnTo>
                    <a:pt x="950429" y="2948127"/>
                  </a:lnTo>
                  <a:lnTo>
                    <a:pt x="954265" y="2922727"/>
                  </a:lnTo>
                  <a:lnTo>
                    <a:pt x="957707" y="2910027"/>
                  </a:lnTo>
                  <a:close/>
                </a:path>
                <a:path w="2131695" h="4078604">
                  <a:moveTo>
                    <a:pt x="969060" y="2452827"/>
                  </a:moveTo>
                  <a:lnTo>
                    <a:pt x="965606" y="2427427"/>
                  </a:lnTo>
                  <a:lnTo>
                    <a:pt x="961605" y="2402027"/>
                  </a:lnTo>
                  <a:lnTo>
                    <a:pt x="957084" y="2376627"/>
                  </a:lnTo>
                  <a:lnTo>
                    <a:pt x="952030" y="2338527"/>
                  </a:lnTo>
                  <a:lnTo>
                    <a:pt x="0" y="1386382"/>
                  </a:lnTo>
                  <a:lnTo>
                    <a:pt x="0" y="1483156"/>
                  </a:lnTo>
                  <a:lnTo>
                    <a:pt x="969060" y="2452827"/>
                  </a:lnTo>
                  <a:close/>
                </a:path>
                <a:path w="2131695" h="4078604">
                  <a:moveTo>
                    <a:pt x="976160" y="2744927"/>
                  </a:moveTo>
                  <a:lnTo>
                    <a:pt x="0" y="1760893"/>
                  </a:lnTo>
                  <a:lnTo>
                    <a:pt x="0" y="1852752"/>
                  </a:lnTo>
                  <a:lnTo>
                    <a:pt x="969060" y="2821127"/>
                  </a:lnTo>
                  <a:lnTo>
                    <a:pt x="971169" y="2808427"/>
                  </a:lnTo>
                  <a:lnTo>
                    <a:pt x="973137" y="2783027"/>
                  </a:lnTo>
                  <a:lnTo>
                    <a:pt x="974852" y="2757627"/>
                  </a:lnTo>
                  <a:lnTo>
                    <a:pt x="976160" y="2744927"/>
                  </a:lnTo>
                  <a:close/>
                </a:path>
                <a:path w="2131695" h="4078604">
                  <a:moveTo>
                    <a:pt x="980414" y="2643327"/>
                  </a:moveTo>
                  <a:lnTo>
                    <a:pt x="980059" y="2605227"/>
                  </a:lnTo>
                  <a:lnTo>
                    <a:pt x="979220" y="2579827"/>
                  </a:lnTo>
                  <a:lnTo>
                    <a:pt x="977569" y="2554427"/>
                  </a:lnTo>
                  <a:lnTo>
                    <a:pt x="0" y="1572933"/>
                  </a:lnTo>
                  <a:lnTo>
                    <a:pt x="0" y="1664868"/>
                  </a:lnTo>
                  <a:lnTo>
                    <a:pt x="980414" y="2643327"/>
                  </a:lnTo>
                  <a:close/>
                </a:path>
                <a:path w="2131695" h="4078604">
                  <a:moveTo>
                    <a:pt x="1180376" y="1170978"/>
                  </a:moveTo>
                  <a:lnTo>
                    <a:pt x="832993" y="959789"/>
                  </a:lnTo>
                  <a:lnTo>
                    <a:pt x="1156004" y="672477"/>
                  </a:lnTo>
                  <a:lnTo>
                    <a:pt x="832993" y="481101"/>
                  </a:lnTo>
                  <a:lnTo>
                    <a:pt x="831253" y="480060"/>
                  </a:lnTo>
                  <a:lnTo>
                    <a:pt x="1154264" y="249339"/>
                  </a:lnTo>
                  <a:lnTo>
                    <a:pt x="831253" y="24892"/>
                  </a:lnTo>
                  <a:lnTo>
                    <a:pt x="814705" y="13398"/>
                  </a:lnTo>
                  <a:lnTo>
                    <a:pt x="832345" y="0"/>
                  </a:lnTo>
                  <a:lnTo>
                    <a:pt x="814705" y="0"/>
                  </a:lnTo>
                  <a:lnTo>
                    <a:pt x="803389" y="0"/>
                  </a:lnTo>
                  <a:lnTo>
                    <a:pt x="792073" y="0"/>
                  </a:lnTo>
                  <a:lnTo>
                    <a:pt x="486333" y="0"/>
                  </a:lnTo>
                  <a:lnTo>
                    <a:pt x="459486" y="20370"/>
                  </a:lnTo>
                  <a:lnTo>
                    <a:pt x="792073" y="251955"/>
                  </a:lnTo>
                  <a:lnTo>
                    <a:pt x="449033" y="497471"/>
                  </a:lnTo>
                  <a:lnTo>
                    <a:pt x="803389" y="706437"/>
                  </a:lnTo>
                  <a:lnTo>
                    <a:pt x="482130" y="991997"/>
                  </a:lnTo>
                  <a:lnTo>
                    <a:pt x="1075905" y="1351572"/>
                  </a:lnTo>
                  <a:lnTo>
                    <a:pt x="1180376" y="1178852"/>
                  </a:lnTo>
                  <a:lnTo>
                    <a:pt x="1180376" y="1170978"/>
                  </a:lnTo>
                  <a:close/>
                </a:path>
                <a:path w="2131695" h="4078604">
                  <a:moveTo>
                    <a:pt x="2131123" y="2092490"/>
                  </a:moveTo>
                  <a:lnTo>
                    <a:pt x="1661058" y="2363889"/>
                  </a:lnTo>
                  <a:lnTo>
                    <a:pt x="2131123" y="2635288"/>
                  </a:lnTo>
                  <a:lnTo>
                    <a:pt x="2131123" y="2092490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1577" y="3317221"/>
            <a:ext cx="8905240" cy="2197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 marR="5080" indent="-77470">
              <a:lnSpc>
                <a:spcPct val="139700"/>
              </a:lnSpc>
              <a:spcBef>
                <a:spcPts val="100"/>
              </a:spcBef>
              <a:tabLst>
                <a:tab pos="2311400" algn="l"/>
                <a:tab pos="3347085" algn="l"/>
                <a:tab pos="3848735" algn="l"/>
                <a:tab pos="5696585" algn="l"/>
                <a:tab pos="5939155" algn="l"/>
                <a:tab pos="7113270" algn="l"/>
                <a:tab pos="7355205" algn="l"/>
              </a:tabLst>
            </a:pPr>
            <a:r>
              <a:rPr sz="5100" b="1" spc="240" dirty="0">
                <a:solidFill>
                  <a:srgbClr val="F7CF2B"/>
                </a:solidFill>
                <a:latin typeface="Raleway"/>
                <a:cs typeface="Raleway"/>
              </a:rPr>
              <a:t>When</a:t>
            </a:r>
            <a:r>
              <a:rPr sz="5100" b="1" dirty="0">
                <a:solidFill>
                  <a:srgbClr val="F7CF2B"/>
                </a:solidFill>
                <a:latin typeface="Raleway"/>
                <a:cs typeface="Raleway"/>
              </a:rPr>
              <a:t>	</a:t>
            </a:r>
            <a:r>
              <a:rPr sz="5100" b="1" spc="200" dirty="0">
                <a:solidFill>
                  <a:srgbClr val="F7CF2B"/>
                </a:solidFill>
                <a:latin typeface="Raleway"/>
                <a:cs typeface="Raleway"/>
              </a:rPr>
              <a:t>you</a:t>
            </a:r>
            <a:r>
              <a:rPr sz="5100" b="1" dirty="0">
                <a:solidFill>
                  <a:srgbClr val="F7CF2B"/>
                </a:solidFill>
                <a:latin typeface="Raleway"/>
                <a:cs typeface="Raleway"/>
              </a:rPr>
              <a:t>	</a:t>
            </a:r>
            <a:r>
              <a:rPr sz="5100" b="1" spc="204" dirty="0">
                <a:solidFill>
                  <a:srgbClr val="F7CF2B"/>
                </a:solidFill>
                <a:latin typeface="Raleway"/>
                <a:cs typeface="Raleway"/>
              </a:rPr>
              <a:t>hear</a:t>
            </a:r>
            <a:r>
              <a:rPr sz="5100" b="1" dirty="0">
                <a:solidFill>
                  <a:srgbClr val="F7CF2B"/>
                </a:solidFill>
                <a:latin typeface="Raleway"/>
                <a:cs typeface="Raleway"/>
              </a:rPr>
              <a:t>	</a:t>
            </a:r>
            <a:r>
              <a:rPr sz="5100" b="1" spc="150" dirty="0">
                <a:solidFill>
                  <a:srgbClr val="F7CF2B"/>
                </a:solidFill>
                <a:latin typeface="Raleway"/>
                <a:cs typeface="Raleway"/>
              </a:rPr>
              <a:t>the</a:t>
            </a:r>
            <a:r>
              <a:rPr sz="5100" b="1" dirty="0">
                <a:solidFill>
                  <a:srgbClr val="F7CF2B"/>
                </a:solidFill>
                <a:latin typeface="Raleway"/>
                <a:cs typeface="Raleway"/>
              </a:rPr>
              <a:t>	</a:t>
            </a:r>
            <a:r>
              <a:rPr sz="5100" b="1" spc="200" dirty="0">
                <a:solidFill>
                  <a:srgbClr val="F7CF2B"/>
                </a:solidFill>
                <a:latin typeface="Raleway"/>
                <a:cs typeface="Raleway"/>
              </a:rPr>
              <a:t>word </a:t>
            </a:r>
            <a:r>
              <a:rPr sz="5100" b="1" spc="-440" dirty="0">
                <a:solidFill>
                  <a:srgbClr val="F7CF2B"/>
                </a:solidFill>
                <a:latin typeface="Raleway"/>
                <a:cs typeface="Raleway"/>
              </a:rPr>
              <a:t>"</a:t>
            </a:r>
            <a:r>
              <a:rPr sz="5100" b="1" spc="-690" dirty="0">
                <a:solidFill>
                  <a:srgbClr val="F7CF2B"/>
                </a:solidFill>
                <a:latin typeface="Raleway"/>
                <a:cs typeface="Raleway"/>
              </a:rPr>
              <a:t> </a:t>
            </a:r>
            <a:r>
              <a:rPr sz="5100" b="1" spc="-204" dirty="0">
                <a:solidFill>
                  <a:srgbClr val="F7CF2B"/>
                </a:solidFill>
                <a:latin typeface="Raleway"/>
                <a:cs typeface="Raleway"/>
              </a:rPr>
              <a:t>l</a:t>
            </a:r>
            <a:r>
              <a:rPr sz="5100" b="1" spc="-685" dirty="0">
                <a:solidFill>
                  <a:srgbClr val="F7CF2B"/>
                </a:solidFill>
                <a:latin typeface="Raleway"/>
                <a:cs typeface="Raleway"/>
              </a:rPr>
              <a:t> </a:t>
            </a:r>
            <a:r>
              <a:rPr sz="5100" b="1" spc="210" dirty="0">
                <a:solidFill>
                  <a:srgbClr val="F7CF2B"/>
                </a:solidFill>
                <a:latin typeface="Raleway"/>
                <a:cs typeface="Raleway"/>
              </a:rPr>
              <a:t>ibrary"</a:t>
            </a:r>
            <a:r>
              <a:rPr sz="5100" b="1" dirty="0">
                <a:solidFill>
                  <a:srgbClr val="F7CF2B"/>
                </a:solidFill>
                <a:latin typeface="Raleway"/>
                <a:cs typeface="Raleway"/>
              </a:rPr>
              <a:t>	</a:t>
            </a:r>
            <a:r>
              <a:rPr sz="5100" b="1" spc="210" dirty="0">
                <a:solidFill>
                  <a:srgbClr val="F7CF2B"/>
                </a:solidFill>
                <a:latin typeface="Raleway"/>
                <a:cs typeface="Raleway"/>
              </a:rPr>
              <a:t>what'</a:t>
            </a:r>
            <a:r>
              <a:rPr sz="5100" b="1" spc="-680" dirty="0">
                <a:solidFill>
                  <a:srgbClr val="F7CF2B"/>
                </a:solidFill>
                <a:latin typeface="Raleway"/>
                <a:cs typeface="Raleway"/>
              </a:rPr>
              <a:t> </a:t>
            </a:r>
            <a:r>
              <a:rPr sz="5100" b="1" spc="-50" dirty="0">
                <a:solidFill>
                  <a:srgbClr val="F7CF2B"/>
                </a:solidFill>
                <a:latin typeface="Raleway"/>
                <a:cs typeface="Raleway"/>
              </a:rPr>
              <a:t>s</a:t>
            </a:r>
            <a:r>
              <a:rPr sz="5100" b="1" dirty="0">
                <a:solidFill>
                  <a:srgbClr val="F7CF2B"/>
                </a:solidFill>
                <a:latin typeface="Raleway"/>
                <a:cs typeface="Raleway"/>
              </a:rPr>
              <a:t>		</a:t>
            </a:r>
            <a:r>
              <a:rPr sz="5100" b="1" spc="150" dirty="0">
                <a:solidFill>
                  <a:srgbClr val="F7CF2B"/>
                </a:solidFill>
                <a:latin typeface="Raleway"/>
                <a:cs typeface="Raleway"/>
              </a:rPr>
              <a:t>the</a:t>
            </a:r>
            <a:r>
              <a:rPr sz="5100" b="1" dirty="0">
                <a:solidFill>
                  <a:srgbClr val="F7CF2B"/>
                </a:solidFill>
                <a:latin typeface="Raleway"/>
                <a:cs typeface="Raleway"/>
              </a:rPr>
              <a:t>		</a:t>
            </a:r>
            <a:r>
              <a:rPr sz="5100" b="1" spc="210" dirty="0">
                <a:solidFill>
                  <a:srgbClr val="F7CF2B"/>
                </a:solidFill>
                <a:latin typeface="Raleway"/>
                <a:cs typeface="Raleway"/>
              </a:rPr>
              <a:t>first</a:t>
            </a:r>
            <a:endParaRPr sz="5100">
              <a:latin typeface="Raleway"/>
              <a:cs typeface="Ralewa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6181" y="5797646"/>
            <a:ext cx="951611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4075" algn="l"/>
                <a:tab pos="3830954" algn="l"/>
                <a:tab pos="6406515" algn="l"/>
                <a:tab pos="7378065" algn="l"/>
              </a:tabLst>
            </a:pPr>
            <a:r>
              <a:rPr sz="5100" b="1" spc="210" dirty="0">
                <a:solidFill>
                  <a:srgbClr val="F7CF2B"/>
                </a:solidFill>
                <a:latin typeface="Raleway"/>
                <a:cs typeface="Raleway"/>
              </a:rPr>
              <a:t>thing</a:t>
            </a:r>
            <a:r>
              <a:rPr sz="5100" b="1" dirty="0">
                <a:solidFill>
                  <a:srgbClr val="F7CF2B"/>
                </a:solidFill>
                <a:latin typeface="Raleway"/>
                <a:cs typeface="Raleway"/>
              </a:rPr>
              <a:t>	</a:t>
            </a:r>
            <a:r>
              <a:rPr sz="5100" b="1" spc="150" dirty="0">
                <a:solidFill>
                  <a:srgbClr val="F7CF2B"/>
                </a:solidFill>
                <a:latin typeface="Raleway"/>
                <a:cs typeface="Raleway"/>
              </a:rPr>
              <a:t>that</a:t>
            </a:r>
            <a:r>
              <a:rPr sz="5100" b="1" dirty="0">
                <a:solidFill>
                  <a:srgbClr val="F7CF2B"/>
                </a:solidFill>
                <a:latin typeface="Raleway"/>
                <a:cs typeface="Raleway"/>
              </a:rPr>
              <a:t>	</a:t>
            </a:r>
            <a:r>
              <a:rPr sz="5100" b="1" spc="285" dirty="0">
                <a:solidFill>
                  <a:srgbClr val="F7CF2B"/>
                </a:solidFill>
                <a:latin typeface="Raleway"/>
                <a:cs typeface="Raleway"/>
              </a:rPr>
              <a:t>comes</a:t>
            </a:r>
            <a:r>
              <a:rPr sz="5100" b="1" dirty="0">
                <a:solidFill>
                  <a:srgbClr val="F7CF2B"/>
                </a:solidFill>
                <a:latin typeface="Raleway"/>
                <a:cs typeface="Raleway"/>
              </a:rPr>
              <a:t>	</a:t>
            </a:r>
            <a:r>
              <a:rPr sz="5100" b="1" spc="60" dirty="0">
                <a:solidFill>
                  <a:srgbClr val="F7CF2B"/>
                </a:solidFill>
                <a:latin typeface="Raleway"/>
                <a:cs typeface="Raleway"/>
              </a:rPr>
              <a:t>to</a:t>
            </a:r>
            <a:r>
              <a:rPr sz="5100" b="1" dirty="0">
                <a:solidFill>
                  <a:srgbClr val="F7CF2B"/>
                </a:solidFill>
                <a:latin typeface="Raleway"/>
                <a:cs typeface="Raleway"/>
              </a:rPr>
              <a:t>	</a:t>
            </a:r>
            <a:r>
              <a:rPr sz="5100" b="1" spc="254" dirty="0">
                <a:solidFill>
                  <a:srgbClr val="F7CF2B"/>
                </a:solidFill>
                <a:latin typeface="Raleway"/>
                <a:cs typeface="Raleway"/>
              </a:rPr>
              <a:t>mind?</a:t>
            </a:r>
            <a:endParaRPr sz="5100">
              <a:latin typeface="Raleway"/>
              <a:cs typeface="Raleway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"/>
            <a:ext cx="1287145" cy="3080385"/>
          </a:xfrm>
          <a:custGeom>
            <a:avLst/>
            <a:gdLst/>
            <a:ahLst/>
            <a:cxnLst/>
            <a:rect l="l" t="t" r="r" b="b"/>
            <a:pathLst>
              <a:path w="1287145" h="3080385">
                <a:moveTo>
                  <a:pt x="0" y="225617"/>
                </a:moveTo>
                <a:lnTo>
                  <a:pt x="0" y="98666"/>
                </a:lnTo>
                <a:lnTo>
                  <a:pt x="98493" y="0"/>
                </a:lnTo>
                <a:lnTo>
                  <a:pt x="226247" y="0"/>
                </a:lnTo>
                <a:lnTo>
                  <a:pt x="0" y="225617"/>
                </a:lnTo>
                <a:close/>
              </a:path>
              <a:path w="1287145" h="3080385">
                <a:moveTo>
                  <a:pt x="0" y="454793"/>
                </a:moveTo>
                <a:lnTo>
                  <a:pt x="0" y="341074"/>
                </a:lnTo>
                <a:lnTo>
                  <a:pt x="341595" y="0"/>
                </a:lnTo>
                <a:lnTo>
                  <a:pt x="453747" y="0"/>
                </a:lnTo>
                <a:lnTo>
                  <a:pt x="0" y="454793"/>
                </a:lnTo>
                <a:close/>
              </a:path>
              <a:path w="1287145" h="3080385">
                <a:moveTo>
                  <a:pt x="0" y="695314"/>
                </a:moveTo>
                <a:lnTo>
                  <a:pt x="0" y="576987"/>
                </a:lnTo>
                <a:lnTo>
                  <a:pt x="575659" y="0"/>
                </a:lnTo>
                <a:lnTo>
                  <a:pt x="695477" y="0"/>
                </a:lnTo>
                <a:lnTo>
                  <a:pt x="0" y="695314"/>
                </a:lnTo>
                <a:close/>
              </a:path>
              <a:path w="1287145" h="3080385">
                <a:moveTo>
                  <a:pt x="0" y="937683"/>
                </a:moveTo>
                <a:lnTo>
                  <a:pt x="0" y="813177"/>
                </a:lnTo>
                <a:lnTo>
                  <a:pt x="813865" y="0"/>
                </a:lnTo>
                <a:lnTo>
                  <a:pt x="884100" y="0"/>
                </a:lnTo>
                <a:lnTo>
                  <a:pt x="893771" y="9785"/>
                </a:lnTo>
                <a:lnTo>
                  <a:pt x="906152" y="35185"/>
                </a:lnTo>
                <a:lnTo>
                  <a:pt x="0" y="937683"/>
                </a:lnTo>
                <a:close/>
              </a:path>
              <a:path w="1287145" h="3080385">
                <a:moveTo>
                  <a:pt x="0" y="1174363"/>
                </a:moveTo>
                <a:lnTo>
                  <a:pt x="0" y="1051712"/>
                </a:lnTo>
                <a:lnTo>
                  <a:pt x="953731" y="98685"/>
                </a:lnTo>
                <a:lnTo>
                  <a:pt x="965769" y="124085"/>
                </a:lnTo>
                <a:lnTo>
                  <a:pt x="977291" y="136785"/>
                </a:lnTo>
                <a:lnTo>
                  <a:pt x="988471" y="149485"/>
                </a:lnTo>
                <a:lnTo>
                  <a:pt x="999480" y="174885"/>
                </a:lnTo>
                <a:lnTo>
                  <a:pt x="0" y="1174363"/>
                </a:lnTo>
                <a:close/>
              </a:path>
              <a:path w="1287145" h="3080385">
                <a:moveTo>
                  <a:pt x="0" y="1414117"/>
                </a:moveTo>
                <a:lnTo>
                  <a:pt x="19" y="1292485"/>
                </a:lnTo>
                <a:lnTo>
                  <a:pt x="1043399" y="251085"/>
                </a:lnTo>
                <a:lnTo>
                  <a:pt x="1054064" y="263785"/>
                </a:lnTo>
                <a:lnTo>
                  <a:pt x="1064214" y="289185"/>
                </a:lnTo>
                <a:lnTo>
                  <a:pt x="1083658" y="327285"/>
                </a:lnTo>
                <a:lnTo>
                  <a:pt x="0" y="1414117"/>
                </a:lnTo>
                <a:close/>
              </a:path>
              <a:path w="1287145" h="3080385">
                <a:moveTo>
                  <a:pt x="0" y="1647228"/>
                </a:moveTo>
                <a:lnTo>
                  <a:pt x="0" y="1536858"/>
                </a:lnTo>
                <a:lnTo>
                  <a:pt x="1120257" y="416185"/>
                </a:lnTo>
                <a:lnTo>
                  <a:pt x="1129549" y="428885"/>
                </a:lnTo>
                <a:lnTo>
                  <a:pt x="1138327" y="454285"/>
                </a:lnTo>
                <a:lnTo>
                  <a:pt x="1146762" y="479685"/>
                </a:lnTo>
                <a:lnTo>
                  <a:pt x="1155025" y="492385"/>
                </a:lnTo>
                <a:lnTo>
                  <a:pt x="0" y="1647228"/>
                </a:lnTo>
                <a:close/>
              </a:path>
              <a:path w="1287145" h="3080385">
                <a:moveTo>
                  <a:pt x="0" y="1887651"/>
                </a:moveTo>
                <a:lnTo>
                  <a:pt x="0" y="1770862"/>
                </a:lnTo>
                <a:lnTo>
                  <a:pt x="1186135" y="581285"/>
                </a:lnTo>
                <a:lnTo>
                  <a:pt x="1206721" y="657485"/>
                </a:lnTo>
                <a:lnTo>
                  <a:pt x="1213584" y="670185"/>
                </a:lnTo>
                <a:lnTo>
                  <a:pt x="0" y="1887651"/>
                </a:lnTo>
                <a:close/>
              </a:path>
              <a:path w="1287145" h="3080385">
                <a:moveTo>
                  <a:pt x="0" y="2126023"/>
                </a:moveTo>
                <a:lnTo>
                  <a:pt x="0" y="2009796"/>
                </a:lnTo>
                <a:lnTo>
                  <a:pt x="1237373" y="771785"/>
                </a:lnTo>
                <a:lnTo>
                  <a:pt x="1242835" y="797185"/>
                </a:lnTo>
                <a:lnTo>
                  <a:pt x="1248124" y="822585"/>
                </a:lnTo>
                <a:lnTo>
                  <a:pt x="1253071" y="847985"/>
                </a:lnTo>
                <a:lnTo>
                  <a:pt x="1257503" y="873385"/>
                </a:lnTo>
                <a:lnTo>
                  <a:pt x="0" y="2126023"/>
                </a:lnTo>
                <a:close/>
              </a:path>
              <a:path w="1287145" h="3080385">
                <a:moveTo>
                  <a:pt x="0" y="2361839"/>
                </a:moveTo>
                <a:lnTo>
                  <a:pt x="0" y="2244269"/>
                </a:lnTo>
                <a:lnTo>
                  <a:pt x="1273972" y="974985"/>
                </a:lnTo>
                <a:lnTo>
                  <a:pt x="1276689" y="1000385"/>
                </a:lnTo>
                <a:lnTo>
                  <a:pt x="1279233" y="1025785"/>
                </a:lnTo>
                <a:lnTo>
                  <a:pt x="1281470" y="1051712"/>
                </a:lnTo>
                <a:lnTo>
                  <a:pt x="1283122" y="1076585"/>
                </a:lnTo>
                <a:lnTo>
                  <a:pt x="0" y="2361839"/>
                </a:lnTo>
                <a:close/>
              </a:path>
              <a:path w="1287145" h="3080385">
                <a:moveTo>
                  <a:pt x="0" y="2601096"/>
                </a:moveTo>
                <a:lnTo>
                  <a:pt x="0" y="2482822"/>
                </a:lnTo>
                <a:lnTo>
                  <a:pt x="1286782" y="1203586"/>
                </a:lnTo>
                <a:lnTo>
                  <a:pt x="1286467" y="1228985"/>
                </a:lnTo>
                <a:lnTo>
                  <a:pt x="1285638" y="1254385"/>
                </a:lnTo>
                <a:lnTo>
                  <a:pt x="1284465" y="1292505"/>
                </a:lnTo>
                <a:lnTo>
                  <a:pt x="1283122" y="1317885"/>
                </a:lnTo>
                <a:lnTo>
                  <a:pt x="0" y="2601096"/>
                </a:lnTo>
                <a:close/>
              </a:path>
              <a:path w="1287145" h="3080385">
                <a:moveTo>
                  <a:pt x="0" y="2846762"/>
                </a:moveTo>
                <a:lnTo>
                  <a:pt x="0" y="2717999"/>
                </a:lnTo>
                <a:lnTo>
                  <a:pt x="1272142" y="1444885"/>
                </a:lnTo>
                <a:lnTo>
                  <a:pt x="1267682" y="1482985"/>
                </a:lnTo>
                <a:lnTo>
                  <a:pt x="1262535" y="1521085"/>
                </a:lnTo>
                <a:lnTo>
                  <a:pt x="1256702" y="1559185"/>
                </a:lnTo>
                <a:lnTo>
                  <a:pt x="1250183" y="1597285"/>
                </a:lnTo>
                <a:lnTo>
                  <a:pt x="0" y="2846762"/>
                </a:lnTo>
                <a:close/>
              </a:path>
              <a:path w="1287145" h="3080385">
                <a:moveTo>
                  <a:pt x="0" y="3079860"/>
                </a:moveTo>
                <a:lnTo>
                  <a:pt x="0" y="2965513"/>
                </a:lnTo>
                <a:lnTo>
                  <a:pt x="1213584" y="1749685"/>
                </a:lnTo>
                <a:lnTo>
                  <a:pt x="1200574" y="1787785"/>
                </a:lnTo>
                <a:lnTo>
                  <a:pt x="1186363" y="1838585"/>
                </a:lnTo>
                <a:lnTo>
                  <a:pt x="1171123" y="1876685"/>
                </a:lnTo>
                <a:lnTo>
                  <a:pt x="1155025" y="1927485"/>
                </a:lnTo>
                <a:lnTo>
                  <a:pt x="0" y="3079860"/>
                </a:lnTo>
                <a:close/>
              </a:path>
              <a:path w="1287145" h="3080385">
                <a:moveTo>
                  <a:pt x="212601" y="2981585"/>
                </a:moveTo>
                <a:lnTo>
                  <a:pt x="1056208" y="2143385"/>
                </a:lnTo>
                <a:lnTo>
                  <a:pt x="1032484" y="2181485"/>
                </a:lnTo>
                <a:lnTo>
                  <a:pt x="1007660" y="2232285"/>
                </a:lnTo>
                <a:lnTo>
                  <a:pt x="981722" y="2270385"/>
                </a:lnTo>
                <a:lnTo>
                  <a:pt x="954655" y="2308485"/>
                </a:lnTo>
                <a:lnTo>
                  <a:pt x="926442" y="2359285"/>
                </a:lnTo>
                <a:lnTo>
                  <a:pt x="897070" y="2397385"/>
                </a:lnTo>
                <a:lnTo>
                  <a:pt x="866523" y="2435485"/>
                </a:lnTo>
                <a:lnTo>
                  <a:pt x="834787" y="2473585"/>
                </a:lnTo>
                <a:lnTo>
                  <a:pt x="801845" y="2511685"/>
                </a:lnTo>
                <a:lnTo>
                  <a:pt x="585910" y="2727585"/>
                </a:lnTo>
                <a:lnTo>
                  <a:pt x="546601" y="2765685"/>
                </a:lnTo>
                <a:lnTo>
                  <a:pt x="506748" y="2791085"/>
                </a:lnTo>
                <a:lnTo>
                  <a:pt x="466354" y="2829185"/>
                </a:lnTo>
                <a:lnTo>
                  <a:pt x="425417" y="2854585"/>
                </a:lnTo>
                <a:lnTo>
                  <a:pt x="341917" y="2905385"/>
                </a:lnTo>
                <a:lnTo>
                  <a:pt x="299354" y="2943485"/>
                </a:lnTo>
                <a:lnTo>
                  <a:pt x="256248" y="2956185"/>
                </a:lnTo>
                <a:lnTo>
                  <a:pt x="212601" y="2981585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59130" y="7453872"/>
            <a:ext cx="1329055" cy="2833370"/>
          </a:xfrm>
          <a:custGeom>
            <a:avLst/>
            <a:gdLst/>
            <a:ahLst/>
            <a:cxnLst/>
            <a:rect l="l" t="t" r="r" b="b"/>
            <a:pathLst>
              <a:path w="1329055" h="2833370">
                <a:moveTo>
                  <a:pt x="168355" y="1041399"/>
                </a:moveTo>
                <a:lnTo>
                  <a:pt x="187264" y="1003299"/>
                </a:lnTo>
                <a:lnTo>
                  <a:pt x="207394" y="952499"/>
                </a:lnTo>
                <a:lnTo>
                  <a:pt x="228743" y="914399"/>
                </a:lnTo>
                <a:lnTo>
                  <a:pt x="251312" y="876299"/>
                </a:lnTo>
                <a:lnTo>
                  <a:pt x="275102" y="825499"/>
                </a:lnTo>
                <a:lnTo>
                  <a:pt x="300111" y="787399"/>
                </a:lnTo>
                <a:lnTo>
                  <a:pt x="951573" y="139699"/>
                </a:lnTo>
                <a:lnTo>
                  <a:pt x="1033243" y="88899"/>
                </a:lnTo>
                <a:lnTo>
                  <a:pt x="1074866" y="63499"/>
                </a:lnTo>
                <a:lnTo>
                  <a:pt x="1116947" y="50799"/>
                </a:lnTo>
                <a:lnTo>
                  <a:pt x="1202277" y="0"/>
                </a:lnTo>
                <a:lnTo>
                  <a:pt x="168355" y="1041399"/>
                </a:lnTo>
                <a:close/>
              </a:path>
              <a:path w="1329055" h="2833370">
                <a:moveTo>
                  <a:pt x="49407" y="1396999"/>
                </a:moveTo>
                <a:lnTo>
                  <a:pt x="59644" y="1358899"/>
                </a:lnTo>
                <a:lnTo>
                  <a:pt x="70910" y="1308099"/>
                </a:lnTo>
                <a:lnTo>
                  <a:pt x="82862" y="1269999"/>
                </a:lnTo>
                <a:lnTo>
                  <a:pt x="95157" y="1231899"/>
                </a:lnTo>
                <a:lnTo>
                  <a:pt x="1328868" y="123"/>
                </a:lnTo>
                <a:lnTo>
                  <a:pt x="1328868" y="114637"/>
                </a:lnTo>
                <a:lnTo>
                  <a:pt x="49407" y="1396999"/>
                </a:lnTo>
                <a:close/>
              </a:path>
              <a:path w="1329055" h="2833370">
                <a:moveTo>
                  <a:pt x="7319" y="1676399"/>
                </a:moveTo>
                <a:lnTo>
                  <a:pt x="10407" y="1638299"/>
                </a:lnTo>
                <a:lnTo>
                  <a:pt x="14181" y="1612899"/>
                </a:lnTo>
                <a:lnTo>
                  <a:pt x="18641" y="1574799"/>
                </a:lnTo>
                <a:lnTo>
                  <a:pt x="23788" y="1536699"/>
                </a:lnTo>
                <a:lnTo>
                  <a:pt x="1328868" y="234336"/>
                </a:lnTo>
                <a:lnTo>
                  <a:pt x="1328868" y="357001"/>
                </a:lnTo>
                <a:lnTo>
                  <a:pt x="7319" y="1676399"/>
                </a:lnTo>
                <a:close/>
              </a:path>
              <a:path w="1329055" h="2833370">
                <a:moveTo>
                  <a:pt x="1830" y="1917699"/>
                </a:moveTo>
                <a:lnTo>
                  <a:pt x="771" y="1892299"/>
                </a:lnTo>
                <a:lnTo>
                  <a:pt x="228" y="1866899"/>
                </a:lnTo>
                <a:lnTo>
                  <a:pt x="94" y="1841499"/>
                </a:lnTo>
                <a:lnTo>
                  <a:pt x="0" y="1803399"/>
                </a:lnTo>
                <a:lnTo>
                  <a:pt x="1328868" y="472413"/>
                </a:lnTo>
                <a:lnTo>
                  <a:pt x="1328868" y="589292"/>
                </a:lnTo>
                <a:lnTo>
                  <a:pt x="1830" y="1917699"/>
                </a:lnTo>
                <a:close/>
              </a:path>
              <a:path w="1329055" h="2833370">
                <a:moveTo>
                  <a:pt x="21959" y="2133599"/>
                </a:moveTo>
                <a:lnTo>
                  <a:pt x="18156" y="2108199"/>
                </a:lnTo>
                <a:lnTo>
                  <a:pt x="14868" y="2082799"/>
                </a:lnTo>
                <a:lnTo>
                  <a:pt x="11923" y="2057399"/>
                </a:lnTo>
                <a:lnTo>
                  <a:pt x="9149" y="2031999"/>
                </a:lnTo>
                <a:lnTo>
                  <a:pt x="1328868" y="713724"/>
                </a:lnTo>
                <a:lnTo>
                  <a:pt x="1328868" y="830599"/>
                </a:lnTo>
                <a:lnTo>
                  <a:pt x="21959" y="2133599"/>
                </a:lnTo>
                <a:close/>
              </a:path>
              <a:path w="1329055" h="2833370">
                <a:moveTo>
                  <a:pt x="60388" y="2336799"/>
                </a:moveTo>
                <a:lnTo>
                  <a:pt x="38428" y="2235199"/>
                </a:lnTo>
                <a:lnTo>
                  <a:pt x="1328868" y="945904"/>
                </a:lnTo>
                <a:lnTo>
                  <a:pt x="1328868" y="1068800"/>
                </a:lnTo>
                <a:lnTo>
                  <a:pt x="60388" y="2336799"/>
                </a:lnTo>
                <a:close/>
              </a:path>
              <a:path w="1329055" h="2833370">
                <a:moveTo>
                  <a:pt x="117116" y="2514599"/>
                </a:moveTo>
                <a:lnTo>
                  <a:pt x="109196" y="2501899"/>
                </a:lnTo>
                <a:lnTo>
                  <a:pt x="101790" y="2476499"/>
                </a:lnTo>
                <a:lnTo>
                  <a:pt x="94728" y="2451099"/>
                </a:lnTo>
                <a:lnTo>
                  <a:pt x="87838" y="2425699"/>
                </a:lnTo>
                <a:lnTo>
                  <a:pt x="1328868" y="1187210"/>
                </a:lnTo>
                <a:lnTo>
                  <a:pt x="1328868" y="1303802"/>
                </a:lnTo>
                <a:lnTo>
                  <a:pt x="117116" y="2514599"/>
                </a:lnTo>
                <a:close/>
              </a:path>
              <a:path w="1329055" h="2833370">
                <a:moveTo>
                  <a:pt x="186653" y="2692399"/>
                </a:moveTo>
                <a:lnTo>
                  <a:pt x="177075" y="2666999"/>
                </a:lnTo>
                <a:lnTo>
                  <a:pt x="167668" y="2641599"/>
                </a:lnTo>
                <a:lnTo>
                  <a:pt x="158604" y="2628899"/>
                </a:lnTo>
                <a:lnTo>
                  <a:pt x="150055" y="2603499"/>
                </a:lnTo>
                <a:lnTo>
                  <a:pt x="1328868" y="1426617"/>
                </a:lnTo>
                <a:lnTo>
                  <a:pt x="1328868" y="1549859"/>
                </a:lnTo>
                <a:lnTo>
                  <a:pt x="186653" y="2692399"/>
                </a:lnTo>
                <a:close/>
              </a:path>
              <a:path w="1329055" h="2833370">
                <a:moveTo>
                  <a:pt x="277014" y="2833127"/>
                </a:moveTo>
                <a:lnTo>
                  <a:pt x="255277" y="2833127"/>
                </a:lnTo>
                <a:lnTo>
                  <a:pt x="254391" y="2832099"/>
                </a:lnTo>
                <a:lnTo>
                  <a:pt x="243612" y="2806699"/>
                </a:lnTo>
                <a:lnTo>
                  <a:pt x="233175" y="2793999"/>
                </a:lnTo>
                <a:lnTo>
                  <a:pt x="223253" y="2768599"/>
                </a:lnTo>
                <a:lnTo>
                  <a:pt x="1328868" y="1664302"/>
                </a:lnTo>
                <a:lnTo>
                  <a:pt x="1328868" y="1781233"/>
                </a:lnTo>
                <a:lnTo>
                  <a:pt x="277014" y="2833127"/>
                </a:lnTo>
                <a:close/>
              </a:path>
              <a:path w="1329055" h="2833370">
                <a:moveTo>
                  <a:pt x="522125" y="2833127"/>
                </a:moveTo>
                <a:lnTo>
                  <a:pt x="399082" y="2833127"/>
                </a:lnTo>
                <a:lnTo>
                  <a:pt x="1328868" y="1904608"/>
                </a:lnTo>
                <a:lnTo>
                  <a:pt x="1328868" y="2023345"/>
                </a:lnTo>
                <a:lnTo>
                  <a:pt x="522125" y="2833127"/>
                </a:lnTo>
                <a:close/>
              </a:path>
              <a:path w="1329055" h="2833370">
                <a:moveTo>
                  <a:pt x="754862" y="2833127"/>
                </a:moveTo>
                <a:lnTo>
                  <a:pt x="637081" y="2833127"/>
                </a:lnTo>
                <a:lnTo>
                  <a:pt x="1328868" y="2140128"/>
                </a:lnTo>
                <a:lnTo>
                  <a:pt x="1328868" y="2260720"/>
                </a:lnTo>
                <a:lnTo>
                  <a:pt x="754862" y="2833127"/>
                </a:lnTo>
                <a:close/>
              </a:path>
              <a:path w="1329055" h="2833370">
                <a:moveTo>
                  <a:pt x="993544" y="2833127"/>
                </a:moveTo>
                <a:lnTo>
                  <a:pt x="872989" y="2833127"/>
                </a:lnTo>
                <a:lnTo>
                  <a:pt x="1328868" y="2377943"/>
                </a:lnTo>
                <a:lnTo>
                  <a:pt x="1328868" y="2497031"/>
                </a:lnTo>
                <a:lnTo>
                  <a:pt x="993544" y="2833127"/>
                </a:lnTo>
                <a:close/>
              </a:path>
              <a:path w="1329055" h="2833370">
                <a:moveTo>
                  <a:pt x="1229707" y="2833127"/>
                </a:moveTo>
                <a:lnTo>
                  <a:pt x="1115456" y="2833127"/>
                </a:lnTo>
                <a:lnTo>
                  <a:pt x="1328868" y="2619224"/>
                </a:lnTo>
                <a:lnTo>
                  <a:pt x="1328868" y="2733990"/>
                </a:lnTo>
                <a:lnTo>
                  <a:pt x="1229707" y="2833127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18181" y="2692711"/>
            <a:ext cx="543560" cy="542925"/>
          </a:xfrm>
          <a:custGeom>
            <a:avLst/>
            <a:gdLst/>
            <a:ahLst/>
            <a:cxnLst/>
            <a:rect l="l" t="t" r="r" b="b"/>
            <a:pathLst>
              <a:path w="543559" h="542925">
                <a:moveTo>
                  <a:pt x="271669" y="149357"/>
                </a:moveTo>
                <a:lnTo>
                  <a:pt x="512845" y="149357"/>
                </a:lnTo>
                <a:lnTo>
                  <a:pt x="525911" y="176797"/>
                </a:lnTo>
                <a:lnTo>
                  <a:pt x="538549" y="222626"/>
                </a:lnTo>
                <a:lnTo>
                  <a:pt x="542934" y="271258"/>
                </a:lnTo>
                <a:lnTo>
                  <a:pt x="538546" y="320025"/>
                </a:lnTo>
                <a:lnTo>
                  <a:pt x="525911" y="365897"/>
                </a:lnTo>
                <a:lnTo>
                  <a:pt x="512928" y="393174"/>
                </a:lnTo>
                <a:lnTo>
                  <a:pt x="393577" y="393174"/>
                </a:lnTo>
                <a:lnTo>
                  <a:pt x="393577" y="271265"/>
                </a:lnTo>
                <a:lnTo>
                  <a:pt x="383952" y="223948"/>
                </a:lnTo>
                <a:lnTo>
                  <a:pt x="357751" y="185183"/>
                </a:lnTo>
                <a:lnTo>
                  <a:pt x="318987" y="158982"/>
                </a:lnTo>
                <a:lnTo>
                  <a:pt x="271669" y="149357"/>
                </a:lnTo>
                <a:close/>
              </a:path>
              <a:path w="543559" h="542925">
                <a:moveTo>
                  <a:pt x="149761" y="512813"/>
                </a:moveTo>
                <a:lnTo>
                  <a:pt x="149761" y="271265"/>
                </a:lnTo>
                <a:lnTo>
                  <a:pt x="159386" y="318583"/>
                </a:lnTo>
                <a:lnTo>
                  <a:pt x="185587" y="357348"/>
                </a:lnTo>
                <a:lnTo>
                  <a:pt x="224351" y="383549"/>
                </a:lnTo>
                <a:lnTo>
                  <a:pt x="271669" y="393174"/>
                </a:lnTo>
                <a:lnTo>
                  <a:pt x="512928" y="393174"/>
                </a:lnTo>
                <a:lnTo>
                  <a:pt x="505797" y="408154"/>
                </a:lnTo>
                <a:lnTo>
                  <a:pt x="478986" y="446016"/>
                </a:lnTo>
                <a:lnTo>
                  <a:pt x="446253" y="478715"/>
                </a:lnTo>
                <a:lnTo>
                  <a:pt x="408378" y="505483"/>
                </a:lnTo>
                <a:lnTo>
                  <a:pt x="366137" y="525554"/>
                </a:lnTo>
                <a:lnTo>
                  <a:pt x="320308" y="538159"/>
                </a:lnTo>
                <a:lnTo>
                  <a:pt x="271669" y="542531"/>
                </a:lnTo>
                <a:lnTo>
                  <a:pt x="222909" y="538265"/>
                </a:lnTo>
                <a:lnTo>
                  <a:pt x="176986" y="525717"/>
                </a:lnTo>
                <a:lnTo>
                  <a:pt x="149761" y="512813"/>
                </a:lnTo>
                <a:close/>
              </a:path>
              <a:path w="543559" h="542925">
                <a:moveTo>
                  <a:pt x="0" y="271265"/>
                </a:moveTo>
                <a:lnTo>
                  <a:pt x="4386" y="222626"/>
                </a:lnTo>
                <a:lnTo>
                  <a:pt x="17028" y="176797"/>
                </a:lnTo>
                <a:lnTo>
                  <a:pt x="37152" y="134556"/>
                </a:lnTo>
                <a:lnTo>
                  <a:pt x="63984" y="96681"/>
                </a:lnTo>
                <a:lnTo>
                  <a:pt x="96750" y="63949"/>
                </a:lnTo>
                <a:lnTo>
                  <a:pt x="134675" y="37137"/>
                </a:lnTo>
                <a:lnTo>
                  <a:pt x="176986" y="17023"/>
                </a:lnTo>
                <a:lnTo>
                  <a:pt x="222909" y="4385"/>
                </a:lnTo>
                <a:lnTo>
                  <a:pt x="271669" y="0"/>
                </a:lnTo>
                <a:lnTo>
                  <a:pt x="320308" y="4385"/>
                </a:lnTo>
                <a:lnTo>
                  <a:pt x="366137" y="17023"/>
                </a:lnTo>
                <a:lnTo>
                  <a:pt x="408378" y="37137"/>
                </a:lnTo>
                <a:lnTo>
                  <a:pt x="446253" y="63949"/>
                </a:lnTo>
                <a:lnTo>
                  <a:pt x="478986" y="96681"/>
                </a:lnTo>
                <a:lnTo>
                  <a:pt x="505797" y="134556"/>
                </a:lnTo>
                <a:lnTo>
                  <a:pt x="512845" y="149357"/>
                </a:lnTo>
                <a:lnTo>
                  <a:pt x="271669" y="149357"/>
                </a:lnTo>
                <a:lnTo>
                  <a:pt x="224351" y="158982"/>
                </a:lnTo>
                <a:lnTo>
                  <a:pt x="185587" y="185183"/>
                </a:lnTo>
                <a:lnTo>
                  <a:pt x="159386" y="223948"/>
                </a:lnTo>
                <a:lnTo>
                  <a:pt x="149761" y="271265"/>
                </a:lnTo>
                <a:lnTo>
                  <a:pt x="149761" y="512813"/>
                </a:lnTo>
                <a:lnTo>
                  <a:pt x="134675" y="505663"/>
                </a:lnTo>
                <a:lnTo>
                  <a:pt x="96750" y="478881"/>
                </a:lnTo>
                <a:lnTo>
                  <a:pt x="63984" y="446149"/>
                </a:lnTo>
                <a:lnTo>
                  <a:pt x="37152" y="408244"/>
                </a:lnTo>
                <a:lnTo>
                  <a:pt x="17028" y="365943"/>
                </a:lnTo>
                <a:lnTo>
                  <a:pt x="4386" y="320025"/>
                </a:lnTo>
                <a:lnTo>
                  <a:pt x="0" y="271265"/>
                </a:lnTo>
                <a:close/>
              </a:path>
              <a:path w="543559" h="542925">
                <a:moveTo>
                  <a:pt x="271669" y="393174"/>
                </a:moveTo>
                <a:lnTo>
                  <a:pt x="318987" y="383605"/>
                </a:lnTo>
                <a:lnTo>
                  <a:pt x="357751" y="357499"/>
                </a:lnTo>
                <a:lnTo>
                  <a:pt x="383952" y="318753"/>
                </a:lnTo>
                <a:lnTo>
                  <a:pt x="393577" y="271265"/>
                </a:lnTo>
                <a:lnTo>
                  <a:pt x="393577" y="393174"/>
                </a:lnTo>
                <a:lnTo>
                  <a:pt x="271669" y="393174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149518" y="1009228"/>
            <a:ext cx="526415" cy="607695"/>
          </a:xfrm>
          <a:custGeom>
            <a:avLst/>
            <a:gdLst/>
            <a:ahLst/>
            <a:cxnLst/>
            <a:rect l="l" t="t" r="r" b="b"/>
            <a:pathLst>
              <a:path w="526415" h="607694">
                <a:moveTo>
                  <a:pt x="526117" y="0"/>
                </a:moveTo>
                <a:lnTo>
                  <a:pt x="526117" y="607526"/>
                </a:lnTo>
                <a:lnTo>
                  <a:pt x="0" y="303763"/>
                </a:lnTo>
                <a:lnTo>
                  <a:pt x="5261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5948519" y="2"/>
            <a:ext cx="2339975" cy="2592705"/>
            <a:chOff x="15948519" y="2"/>
            <a:chExt cx="2339975" cy="2592705"/>
          </a:xfrm>
        </p:grpSpPr>
        <p:sp>
          <p:nvSpPr>
            <p:cNvPr id="9" name="object 9"/>
            <p:cNvSpPr/>
            <p:nvPr/>
          </p:nvSpPr>
          <p:spPr>
            <a:xfrm>
              <a:off x="16322466" y="552619"/>
              <a:ext cx="1474470" cy="1474470"/>
            </a:xfrm>
            <a:custGeom>
              <a:avLst/>
              <a:gdLst/>
              <a:ahLst/>
              <a:cxnLst/>
              <a:rect l="l" t="t" r="r" b="b"/>
              <a:pathLst>
                <a:path w="1474469" h="1474470">
                  <a:moveTo>
                    <a:pt x="0" y="737190"/>
                  </a:moveTo>
                  <a:lnTo>
                    <a:pt x="1567" y="688696"/>
                  </a:lnTo>
                  <a:lnTo>
                    <a:pt x="6206" y="641064"/>
                  </a:lnTo>
                  <a:lnTo>
                    <a:pt x="13819" y="594367"/>
                  </a:lnTo>
                  <a:lnTo>
                    <a:pt x="24310" y="548701"/>
                  </a:lnTo>
                  <a:lnTo>
                    <a:pt x="37580" y="504163"/>
                  </a:lnTo>
                  <a:lnTo>
                    <a:pt x="53533" y="460852"/>
                  </a:lnTo>
                  <a:lnTo>
                    <a:pt x="72071" y="418863"/>
                  </a:lnTo>
                  <a:lnTo>
                    <a:pt x="93098" y="378294"/>
                  </a:lnTo>
                  <a:lnTo>
                    <a:pt x="116517" y="339242"/>
                  </a:lnTo>
                  <a:lnTo>
                    <a:pt x="142229" y="301804"/>
                  </a:lnTo>
                  <a:lnTo>
                    <a:pt x="170139" y="266078"/>
                  </a:lnTo>
                  <a:lnTo>
                    <a:pt x="200148" y="232160"/>
                  </a:lnTo>
                  <a:lnTo>
                    <a:pt x="232160" y="200148"/>
                  </a:lnTo>
                  <a:lnTo>
                    <a:pt x="266078" y="170139"/>
                  </a:lnTo>
                  <a:lnTo>
                    <a:pt x="301805" y="142229"/>
                  </a:lnTo>
                  <a:lnTo>
                    <a:pt x="339242" y="116517"/>
                  </a:lnTo>
                  <a:lnTo>
                    <a:pt x="378294" y="93099"/>
                  </a:lnTo>
                  <a:lnTo>
                    <a:pt x="418863" y="72072"/>
                  </a:lnTo>
                  <a:lnTo>
                    <a:pt x="460852" y="53533"/>
                  </a:lnTo>
                  <a:lnTo>
                    <a:pt x="504164" y="37580"/>
                  </a:lnTo>
                  <a:lnTo>
                    <a:pt x="548701" y="24310"/>
                  </a:lnTo>
                  <a:lnTo>
                    <a:pt x="594367" y="13820"/>
                  </a:lnTo>
                  <a:lnTo>
                    <a:pt x="641065" y="6206"/>
                  </a:lnTo>
                  <a:lnTo>
                    <a:pt x="688697" y="1567"/>
                  </a:lnTo>
                  <a:lnTo>
                    <a:pt x="737179" y="0"/>
                  </a:lnTo>
                  <a:lnTo>
                    <a:pt x="785634" y="1567"/>
                  </a:lnTo>
                  <a:lnTo>
                    <a:pt x="833266" y="6206"/>
                  </a:lnTo>
                  <a:lnTo>
                    <a:pt x="879963" y="13820"/>
                  </a:lnTo>
                  <a:lnTo>
                    <a:pt x="925629" y="24310"/>
                  </a:lnTo>
                  <a:lnTo>
                    <a:pt x="970167" y="37580"/>
                  </a:lnTo>
                  <a:lnTo>
                    <a:pt x="1013478" y="53533"/>
                  </a:lnTo>
                  <a:lnTo>
                    <a:pt x="1055467" y="72072"/>
                  </a:lnTo>
                  <a:lnTo>
                    <a:pt x="1096036" y="93099"/>
                  </a:lnTo>
                  <a:lnTo>
                    <a:pt x="1135088" y="116517"/>
                  </a:lnTo>
                  <a:lnTo>
                    <a:pt x="1172526" y="142229"/>
                  </a:lnTo>
                  <a:lnTo>
                    <a:pt x="1208252" y="170139"/>
                  </a:lnTo>
                  <a:lnTo>
                    <a:pt x="1242169" y="200148"/>
                  </a:lnTo>
                  <a:lnTo>
                    <a:pt x="1274182" y="232160"/>
                  </a:lnTo>
                  <a:lnTo>
                    <a:pt x="1304191" y="266078"/>
                  </a:lnTo>
                  <a:lnTo>
                    <a:pt x="1332100" y="301804"/>
                  </a:lnTo>
                  <a:lnTo>
                    <a:pt x="1357813" y="339242"/>
                  </a:lnTo>
                  <a:lnTo>
                    <a:pt x="1381231" y="378294"/>
                  </a:lnTo>
                  <a:lnTo>
                    <a:pt x="1402258" y="418863"/>
                  </a:lnTo>
                  <a:lnTo>
                    <a:pt x="1420796" y="460852"/>
                  </a:lnTo>
                  <a:lnTo>
                    <a:pt x="1436749" y="504163"/>
                  </a:lnTo>
                  <a:lnTo>
                    <a:pt x="1450019" y="548701"/>
                  </a:lnTo>
                  <a:lnTo>
                    <a:pt x="1460510" y="594367"/>
                  </a:lnTo>
                  <a:lnTo>
                    <a:pt x="1468123" y="641064"/>
                  </a:lnTo>
                  <a:lnTo>
                    <a:pt x="1472762" y="688696"/>
                  </a:lnTo>
                  <a:lnTo>
                    <a:pt x="1474330" y="737164"/>
                  </a:lnTo>
                  <a:lnTo>
                    <a:pt x="1472762" y="785633"/>
                  </a:lnTo>
                  <a:lnTo>
                    <a:pt x="1468123" y="833265"/>
                  </a:lnTo>
                  <a:lnTo>
                    <a:pt x="1460510" y="879962"/>
                  </a:lnTo>
                  <a:lnTo>
                    <a:pt x="1450019" y="925628"/>
                  </a:lnTo>
                  <a:lnTo>
                    <a:pt x="1436749" y="970166"/>
                  </a:lnTo>
                  <a:lnTo>
                    <a:pt x="1420796" y="1013478"/>
                  </a:lnTo>
                  <a:lnTo>
                    <a:pt x="1402258" y="1055466"/>
                  </a:lnTo>
                  <a:lnTo>
                    <a:pt x="1381231" y="1096035"/>
                  </a:lnTo>
                  <a:lnTo>
                    <a:pt x="1357813" y="1135087"/>
                  </a:lnTo>
                  <a:lnTo>
                    <a:pt x="1332100" y="1172525"/>
                  </a:lnTo>
                  <a:lnTo>
                    <a:pt x="1304191" y="1208251"/>
                  </a:lnTo>
                  <a:lnTo>
                    <a:pt x="1274182" y="1242169"/>
                  </a:lnTo>
                  <a:lnTo>
                    <a:pt x="1242169" y="1274181"/>
                  </a:lnTo>
                  <a:lnTo>
                    <a:pt x="1208252" y="1304190"/>
                  </a:lnTo>
                  <a:lnTo>
                    <a:pt x="1172526" y="1332100"/>
                  </a:lnTo>
                  <a:lnTo>
                    <a:pt x="1135088" y="1357812"/>
                  </a:lnTo>
                  <a:lnTo>
                    <a:pt x="1096036" y="1381231"/>
                  </a:lnTo>
                  <a:lnTo>
                    <a:pt x="1055467" y="1402257"/>
                  </a:lnTo>
                  <a:lnTo>
                    <a:pt x="1013478" y="1420796"/>
                  </a:lnTo>
                  <a:lnTo>
                    <a:pt x="970167" y="1436749"/>
                  </a:lnTo>
                  <a:lnTo>
                    <a:pt x="925629" y="1450019"/>
                  </a:lnTo>
                  <a:lnTo>
                    <a:pt x="879963" y="1460509"/>
                  </a:lnTo>
                  <a:lnTo>
                    <a:pt x="833266" y="1468123"/>
                  </a:lnTo>
                  <a:lnTo>
                    <a:pt x="785634" y="1472762"/>
                  </a:lnTo>
                  <a:lnTo>
                    <a:pt x="737165" y="1474329"/>
                  </a:lnTo>
                  <a:lnTo>
                    <a:pt x="688697" y="1472762"/>
                  </a:lnTo>
                  <a:lnTo>
                    <a:pt x="641065" y="1468123"/>
                  </a:lnTo>
                  <a:lnTo>
                    <a:pt x="594367" y="1460509"/>
                  </a:lnTo>
                  <a:lnTo>
                    <a:pt x="548701" y="1450019"/>
                  </a:lnTo>
                  <a:lnTo>
                    <a:pt x="504164" y="1436749"/>
                  </a:lnTo>
                  <a:lnTo>
                    <a:pt x="460852" y="1420796"/>
                  </a:lnTo>
                  <a:lnTo>
                    <a:pt x="418863" y="1402257"/>
                  </a:lnTo>
                  <a:lnTo>
                    <a:pt x="378294" y="1381231"/>
                  </a:lnTo>
                  <a:lnTo>
                    <a:pt x="339242" y="1357812"/>
                  </a:lnTo>
                  <a:lnTo>
                    <a:pt x="301805" y="1332100"/>
                  </a:lnTo>
                  <a:lnTo>
                    <a:pt x="266078" y="1304190"/>
                  </a:lnTo>
                  <a:lnTo>
                    <a:pt x="232160" y="1274181"/>
                  </a:lnTo>
                  <a:lnTo>
                    <a:pt x="200148" y="1242169"/>
                  </a:lnTo>
                  <a:lnTo>
                    <a:pt x="170139" y="1208251"/>
                  </a:lnTo>
                  <a:lnTo>
                    <a:pt x="142229" y="1172525"/>
                  </a:lnTo>
                  <a:lnTo>
                    <a:pt x="116517" y="1135087"/>
                  </a:lnTo>
                  <a:lnTo>
                    <a:pt x="93098" y="1096035"/>
                  </a:lnTo>
                  <a:lnTo>
                    <a:pt x="72071" y="1055466"/>
                  </a:lnTo>
                  <a:lnTo>
                    <a:pt x="53533" y="1013478"/>
                  </a:lnTo>
                  <a:lnTo>
                    <a:pt x="37580" y="970166"/>
                  </a:lnTo>
                  <a:lnTo>
                    <a:pt x="24310" y="925628"/>
                  </a:lnTo>
                  <a:lnTo>
                    <a:pt x="13819" y="879962"/>
                  </a:lnTo>
                  <a:lnTo>
                    <a:pt x="6206" y="833265"/>
                  </a:lnTo>
                  <a:lnTo>
                    <a:pt x="1567" y="785633"/>
                  </a:lnTo>
                  <a:lnTo>
                    <a:pt x="0" y="7371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948508" y="11"/>
              <a:ext cx="2339975" cy="2592705"/>
            </a:xfrm>
            <a:custGeom>
              <a:avLst/>
              <a:gdLst/>
              <a:ahLst/>
              <a:cxnLst/>
              <a:rect l="l" t="t" r="r" b="b"/>
              <a:pathLst>
                <a:path w="2339975" h="2592705">
                  <a:moveTo>
                    <a:pt x="349338" y="552615"/>
                  </a:moveTo>
                  <a:lnTo>
                    <a:pt x="0" y="350913"/>
                  </a:lnTo>
                  <a:lnTo>
                    <a:pt x="0" y="754303"/>
                  </a:lnTo>
                  <a:lnTo>
                    <a:pt x="349338" y="552615"/>
                  </a:lnTo>
                  <a:close/>
                </a:path>
                <a:path w="2339975" h="2592705">
                  <a:moveTo>
                    <a:pt x="1250073" y="1939658"/>
                  </a:moveTo>
                  <a:lnTo>
                    <a:pt x="986726" y="1784375"/>
                  </a:lnTo>
                  <a:lnTo>
                    <a:pt x="1225486" y="1572145"/>
                  </a:lnTo>
                  <a:lnTo>
                    <a:pt x="784212" y="1304925"/>
                  </a:lnTo>
                  <a:lnTo>
                    <a:pt x="706564" y="1433283"/>
                  </a:lnTo>
                  <a:lnTo>
                    <a:pt x="706564" y="1439138"/>
                  </a:lnTo>
                  <a:lnTo>
                    <a:pt x="964730" y="1596085"/>
                  </a:lnTo>
                  <a:lnTo>
                    <a:pt x="724687" y="1809610"/>
                  </a:lnTo>
                  <a:lnTo>
                    <a:pt x="964730" y="1951837"/>
                  </a:lnTo>
                  <a:lnTo>
                    <a:pt x="966025" y="1952599"/>
                  </a:lnTo>
                  <a:lnTo>
                    <a:pt x="725982" y="2124062"/>
                  </a:lnTo>
                  <a:lnTo>
                    <a:pt x="966025" y="2290864"/>
                  </a:lnTo>
                  <a:lnTo>
                    <a:pt x="978319" y="2299411"/>
                  </a:lnTo>
                  <a:lnTo>
                    <a:pt x="755091" y="2468930"/>
                  </a:lnTo>
                  <a:lnTo>
                    <a:pt x="848918" y="2592514"/>
                  </a:lnTo>
                  <a:lnTo>
                    <a:pt x="978319" y="2494394"/>
                  </a:lnTo>
                  <a:lnTo>
                    <a:pt x="986726" y="2488019"/>
                  </a:lnTo>
                  <a:lnTo>
                    <a:pt x="995146" y="2481630"/>
                  </a:lnTo>
                  <a:lnTo>
                    <a:pt x="1242314" y="2294229"/>
                  </a:lnTo>
                  <a:lnTo>
                    <a:pt x="995146" y="2122119"/>
                  </a:lnTo>
                  <a:lnTo>
                    <a:pt x="1250073" y="1939658"/>
                  </a:lnTo>
                  <a:close/>
                </a:path>
                <a:path w="2339975" h="2592705">
                  <a:moveTo>
                    <a:pt x="1474228" y="1381353"/>
                  </a:moveTo>
                  <a:lnTo>
                    <a:pt x="988060" y="898753"/>
                  </a:lnTo>
                  <a:lnTo>
                    <a:pt x="1013117" y="936853"/>
                  </a:lnTo>
                  <a:lnTo>
                    <a:pt x="1040257" y="987653"/>
                  </a:lnTo>
                  <a:lnTo>
                    <a:pt x="1069530" y="1025753"/>
                  </a:lnTo>
                  <a:lnTo>
                    <a:pt x="1100975" y="1063853"/>
                  </a:lnTo>
                  <a:lnTo>
                    <a:pt x="1134643" y="1114653"/>
                  </a:lnTo>
                  <a:lnTo>
                    <a:pt x="1259090" y="1228953"/>
                  </a:lnTo>
                  <a:lnTo>
                    <a:pt x="1300086" y="1267053"/>
                  </a:lnTo>
                  <a:lnTo>
                    <a:pt x="1342110" y="1305153"/>
                  </a:lnTo>
                  <a:lnTo>
                    <a:pt x="1385138" y="1330553"/>
                  </a:lnTo>
                  <a:lnTo>
                    <a:pt x="1429169" y="1355953"/>
                  </a:lnTo>
                  <a:lnTo>
                    <a:pt x="1474228" y="1381353"/>
                  </a:lnTo>
                  <a:close/>
                </a:path>
                <a:path w="2339975" h="2592705">
                  <a:moveTo>
                    <a:pt x="1700961" y="1470253"/>
                  </a:moveTo>
                  <a:lnTo>
                    <a:pt x="897356" y="670153"/>
                  </a:lnTo>
                  <a:lnTo>
                    <a:pt x="904849" y="695553"/>
                  </a:lnTo>
                  <a:lnTo>
                    <a:pt x="913041" y="720953"/>
                  </a:lnTo>
                  <a:lnTo>
                    <a:pt x="921829" y="746353"/>
                  </a:lnTo>
                  <a:lnTo>
                    <a:pt x="931100" y="771753"/>
                  </a:lnTo>
                  <a:lnTo>
                    <a:pt x="1598676" y="1444853"/>
                  </a:lnTo>
                  <a:lnTo>
                    <a:pt x="1623999" y="1444853"/>
                  </a:lnTo>
                  <a:lnTo>
                    <a:pt x="1675053" y="1470253"/>
                  </a:lnTo>
                  <a:lnTo>
                    <a:pt x="1700961" y="1470253"/>
                  </a:lnTo>
                  <a:close/>
                </a:path>
                <a:path w="2339975" h="2592705">
                  <a:moveTo>
                    <a:pt x="1872869" y="1508353"/>
                  </a:moveTo>
                  <a:lnTo>
                    <a:pt x="863612" y="492353"/>
                  </a:lnTo>
                  <a:lnTo>
                    <a:pt x="866178" y="517753"/>
                  </a:lnTo>
                  <a:lnTo>
                    <a:pt x="869149" y="543153"/>
                  </a:lnTo>
                  <a:lnTo>
                    <a:pt x="872502" y="555853"/>
                  </a:lnTo>
                  <a:lnTo>
                    <a:pt x="876261" y="581253"/>
                  </a:lnTo>
                  <a:lnTo>
                    <a:pt x="1791665" y="1495653"/>
                  </a:lnTo>
                  <a:lnTo>
                    <a:pt x="1832267" y="1495653"/>
                  </a:lnTo>
                  <a:lnTo>
                    <a:pt x="1852472" y="1508353"/>
                  </a:lnTo>
                  <a:lnTo>
                    <a:pt x="1872869" y="1508353"/>
                  </a:lnTo>
                  <a:close/>
                </a:path>
                <a:path w="2339975" h="2592705">
                  <a:moveTo>
                    <a:pt x="2018398" y="1508353"/>
                  </a:moveTo>
                  <a:lnTo>
                    <a:pt x="855167" y="352653"/>
                  </a:lnTo>
                  <a:lnTo>
                    <a:pt x="855433" y="390753"/>
                  </a:lnTo>
                  <a:lnTo>
                    <a:pt x="856068" y="403453"/>
                  </a:lnTo>
                  <a:lnTo>
                    <a:pt x="857288" y="416153"/>
                  </a:lnTo>
                  <a:lnTo>
                    <a:pt x="1947748" y="1508353"/>
                  </a:lnTo>
                  <a:lnTo>
                    <a:pt x="2018398" y="1508353"/>
                  </a:lnTo>
                  <a:close/>
                </a:path>
                <a:path w="2339975" h="2592705">
                  <a:moveTo>
                    <a:pt x="2148116" y="1508353"/>
                  </a:moveTo>
                  <a:lnTo>
                    <a:pt x="863612" y="225653"/>
                  </a:lnTo>
                  <a:lnTo>
                    <a:pt x="860577" y="251053"/>
                  </a:lnTo>
                  <a:lnTo>
                    <a:pt x="859307" y="263753"/>
                  </a:lnTo>
                  <a:lnTo>
                    <a:pt x="858342" y="289153"/>
                  </a:lnTo>
                  <a:lnTo>
                    <a:pt x="2084844" y="1508353"/>
                  </a:lnTo>
                  <a:lnTo>
                    <a:pt x="2148116" y="1508353"/>
                  </a:lnTo>
                  <a:close/>
                </a:path>
                <a:path w="2339975" h="2592705">
                  <a:moveTo>
                    <a:pt x="2265184" y="1482953"/>
                  </a:moveTo>
                  <a:lnTo>
                    <a:pt x="883653" y="98653"/>
                  </a:lnTo>
                  <a:lnTo>
                    <a:pt x="880503" y="124053"/>
                  </a:lnTo>
                  <a:lnTo>
                    <a:pt x="877455" y="136753"/>
                  </a:lnTo>
                  <a:lnTo>
                    <a:pt x="874598" y="149453"/>
                  </a:lnTo>
                  <a:lnTo>
                    <a:pt x="872045" y="162153"/>
                  </a:lnTo>
                  <a:lnTo>
                    <a:pt x="2208238" y="1495653"/>
                  </a:lnTo>
                  <a:lnTo>
                    <a:pt x="2250948" y="1495653"/>
                  </a:lnTo>
                  <a:lnTo>
                    <a:pt x="2265184" y="1482953"/>
                  </a:lnTo>
                  <a:close/>
                </a:path>
                <a:path w="2339975" h="2592705">
                  <a:moveTo>
                    <a:pt x="2339479" y="1424254"/>
                  </a:moveTo>
                  <a:lnTo>
                    <a:pt x="916127" y="0"/>
                  </a:lnTo>
                  <a:lnTo>
                    <a:pt x="912253" y="0"/>
                  </a:lnTo>
                  <a:lnTo>
                    <a:pt x="897356" y="47853"/>
                  </a:lnTo>
                  <a:lnTo>
                    <a:pt x="2320023" y="1470253"/>
                  </a:lnTo>
                  <a:lnTo>
                    <a:pt x="2333307" y="1470253"/>
                  </a:lnTo>
                  <a:lnTo>
                    <a:pt x="2339479" y="1467243"/>
                  </a:lnTo>
                  <a:lnTo>
                    <a:pt x="2339479" y="1424254"/>
                  </a:lnTo>
                  <a:close/>
                </a:path>
                <a:path w="2339975" h="2592705">
                  <a:moveTo>
                    <a:pt x="2339479" y="1286852"/>
                  </a:moveTo>
                  <a:lnTo>
                    <a:pt x="1054481" y="0"/>
                  </a:lnTo>
                  <a:lnTo>
                    <a:pt x="983615" y="0"/>
                  </a:lnTo>
                  <a:lnTo>
                    <a:pt x="2339479" y="1360665"/>
                  </a:lnTo>
                  <a:lnTo>
                    <a:pt x="2339479" y="1286852"/>
                  </a:lnTo>
                  <a:close/>
                </a:path>
                <a:path w="2339975" h="2592705">
                  <a:moveTo>
                    <a:pt x="2339479" y="1144473"/>
                  </a:moveTo>
                  <a:lnTo>
                    <a:pt x="1189774" y="0"/>
                  </a:lnTo>
                  <a:lnTo>
                    <a:pt x="1127353" y="0"/>
                  </a:lnTo>
                  <a:lnTo>
                    <a:pt x="2339479" y="1213929"/>
                  </a:lnTo>
                  <a:lnTo>
                    <a:pt x="2339479" y="1144473"/>
                  </a:lnTo>
                  <a:close/>
                </a:path>
                <a:path w="2339975" h="2592705">
                  <a:moveTo>
                    <a:pt x="2339479" y="1006919"/>
                  </a:moveTo>
                  <a:lnTo>
                    <a:pt x="1330147" y="0"/>
                  </a:lnTo>
                  <a:lnTo>
                    <a:pt x="1265110" y="0"/>
                  </a:lnTo>
                  <a:lnTo>
                    <a:pt x="2339479" y="1073873"/>
                  </a:lnTo>
                  <a:lnTo>
                    <a:pt x="2339479" y="1006919"/>
                  </a:lnTo>
                  <a:close/>
                </a:path>
                <a:path w="2339975" h="2592705">
                  <a:moveTo>
                    <a:pt x="2339479" y="876160"/>
                  </a:moveTo>
                  <a:lnTo>
                    <a:pt x="1463560" y="0"/>
                  </a:lnTo>
                  <a:lnTo>
                    <a:pt x="1396580" y="0"/>
                  </a:lnTo>
                  <a:lnTo>
                    <a:pt x="2339479" y="941285"/>
                  </a:lnTo>
                  <a:lnTo>
                    <a:pt x="2339479" y="876160"/>
                  </a:lnTo>
                  <a:close/>
                </a:path>
                <a:path w="2339975" h="2592705">
                  <a:moveTo>
                    <a:pt x="2339479" y="738212"/>
                  </a:moveTo>
                  <a:lnTo>
                    <a:pt x="1602447" y="0"/>
                  </a:lnTo>
                  <a:lnTo>
                    <a:pt x="1534033" y="0"/>
                  </a:lnTo>
                  <a:lnTo>
                    <a:pt x="2339479" y="802030"/>
                  </a:lnTo>
                  <a:lnTo>
                    <a:pt x="2339479" y="738212"/>
                  </a:lnTo>
                  <a:close/>
                </a:path>
                <a:path w="2339975" h="2592705">
                  <a:moveTo>
                    <a:pt x="2339479" y="597141"/>
                  </a:moveTo>
                  <a:lnTo>
                    <a:pt x="1739011" y="0"/>
                  </a:lnTo>
                  <a:lnTo>
                    <a:pt x="1675295" y="0"/>
                  </a:lnTo>
                  <a:lnTo>
                    <a:pt x="2339479" y="665251"/>
                  </a:lnTo>
                  <a:lnTo>
                    <a:pt x="2339479" y="597141"/>
                  </a:lnTo>
                  <a:close/>
                </a:path>
                <a:path w="2339975" h="2592705">
                  <a:moveTo>
                    <a:pt x="2339479" y="468210"/>
                  </a:moveTo>
                  <a:lnTo>
                    <a:pt x="1872310" y="0"/>
                  </a:lnTo>
                  <a:lnTo>
                    <a:pt x="1807273" y="0"/>
                  </a:lnTo>
                  <a:lnTo>
                    <a:pt x="2339479" y="535127"/>
                  </a:lnTo>
                  <a:lnTo>
                    <a:pt x="2339479" y="468210"/>
                  </a:lnTo>
                  <a:close/>
                </a:path>
                <a:path w="2339975" h="2592705">
                  <a:moveTo>
                    <a:pt x="2339479" y="322681"/>
                  </a:moveTo>
                  <a:lnTo>
                    <a:pt x="2017306" y="0"/>
                  </a:lnTo>
                  <a:lnTo>
                    <a:pt x="1943163" y="0"/>
                  </a:lnTo>
                  <a:lnTo>
                    <a:pt x="2339479" y="393547"/>
                  </a:lnTo>
                  <a:lnTo>
                    <a:pt x="2339479" y="322681"/>
                  </a:lnTo>
                  <a:close/>
                </a:path>
                <a:path w="2339975" h="2592705">
                  <a:moveTo>
                    <a:pt x="2339479" y="184645"/>
                  </a:moveTo>
                  <a:lnTo>
                    <a:pt x="2154986" y="0"/>
                  </a:lnTo>
                  <a:lnTo>
                    <a:pt x="2083130" y="0"/>
                  </a:lnTo>
                  <a:lnTo>
                    <a:pt x="2339479" y="257429"/>
                  </a:lnTo>
                  <a:lnTo>
                    <a:pt x="2339479" y="184645"/>
                  </a:lnTo>
                  <a:close/>
                </a:path>
                <a:path w="2339975" h="2592705">
                  <a:moveTo>
                    <a:pt x="2339479" y="51473"/>
                  </a:moveTo>
                  <a:lnTo>
                    <a:pt x="2288044" y="0"/>
                  </a:lnTo>
                  <a:lnTo>
                    <a:pt x="2215642" y="0"/>
                  </a:lnTo>
                  <a:lnTo>
                    <a:pt x="2339479" y="123850"/>
                  </a:lnTo>
                  <a:lnTo>
                    <a:pt x="2339479" y="51473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323878" y="6986785"/>
            <a:ext cx="543560" cy="542925"/>
          </a:xfrm>
          <a:custGeom>
            <a:avLst/>
            <a:gdLst/>
            <a:ahLst/>
            <a:cxnLst/>
            <a:rect l="l" t="t" r="r" b="b"/>
            <a:pathLst>
              <a:path w="543560" h="542925">
                <a:moveTo>
                  <a:pt x="512834" y="393174"/>
                </a:moveTo>
                <a:lnTo>
                  <a:pt x="478950" y="445850"/>
                </a:lnTo>
                <a:lnTo>
                  <a:pt x="446184" y="478582"/>
                </a:lnTo>
                <a:lnTo>
                  <a:pt x="408259" y="505394"/>
                </a:lnTo>
                <a:lnTo>
                  <a:pt x="365948" y="525507"/>
                </a:lnTo>
                <a:lnTo>
                  <a:pt x="320025" y="538146"/>
                </a:lnTo>
                <a:lnTo>
                  <a:pt x="271265" y="542531"/>
                </a:lnTo>
                <a:lnTo>
                  <a:pt x="222626" y="538146"/>
                </a:lnTo>
                <a:lnTo>
                  <a:pt x="176797" y="525507"/>
                </a:lnTo>
                <a:lnTo>
                  <a:pt x="134556" y="505394"/>
                </a:lnTo>
                <a:lnTo>
                  <a:pt x="96681" y="478582"/>
                </a:lnTo>
                <a:lnTo>
                  <a:pt x="63949" y="445850"/>
                </a:lnTo>
                <a:lnTo>
                  <a:pt x="37137" y="407975"/>
                </a:lnTo>
                <a:lnTo>
                  <a:pt x="17023" y="365734"/>
                </a:lnTo>
                <a:lnTo>
                  <a:pt x="4385" y="319905"/>
                </a:lnTo>
                <a:lnTo>
                  <a:pt x="0" y="271265"/>
                </a:lnTo>
                <a:lnTo>
                  <a:pt x="4389" y="222506"/>
                </a:lnTo>
                <a:lnTo>
                  <a:pt x="17023" y="176634"/>
                </a:lnTo>
                <a:lnTo>
                  <a:pt x="37137" y="134377"/>
                </a:lnTo>
                <a:lnTo>
                  <a:pt x="63949" y="96515"/>
                </a:lnTo>
                <a:lnTo>
                  <a:pt x="96681" y="63816"/>
                </a:lnTo>
                <a:lnTo>
                  <a:pt x="134556" y="37047"/>
                </a:lnTo>
                <a:lnTo>
                  <a:pt x="149357" y="30014"/>
                </a:lnTo>
                <a:lnTo>
                  <a:pt x="149357" y="271265"/>
                </a:lnTo>
                <a:lnTo>
                  <a:pt x="158982" y="318583"/>
                </a:lnTo>
                <a:lnTo>
                  <a:pt x="185183" y="357348"/>
                </a:lnTo>
                <a:lnTo>
                  <a:pt x="223948" y="383549"/>
                </a:lnTo>
                <a:lnTo>
                  <a:pt x="271265" y="393174"/>
                </a:lnTo>
                <a:lnTo>
                  <a:pt x="512834" y="393174"/>
                </a:lnTo>
                <a:close/>
              </a:path>
              <a:path w="543560" h="542925">
                <a:moveTo>
                  <a:pt x="512952" y="149357"/>
                </a:moveTo>
                <a:lnTo>
                  <a:pt x="271265" y="149357"/>
                </a:lnTo>
                <a:lnTo>
                  <a:pt x="223948" y="158926"/>
                </a:lnTo>
                <a:lnTo>
                  <a:pt x="185183" y="185032"/>
                </a:lnTo>
                <a:lnTo>
                  <a:pt x="158982" y="223778"/>
                </a:lnTo>
                <a:lnTo>
                  <a:pt x="149357" y="271265"/>
                </a:lnTo>
                <a:lnTo>
                  <a:pt x="149357" y="30014"/>
                </a:lnTo>
                <a:lnTo>
                  <a:pt x="176797" y="16977"/>
                </a:lnTo>
                <a:lnTo>
                  <a:pt x="222626" y="4371"/>
                </a:lnTo>
                <a:lnTo>
                  <a:pt x="271269" y="0"/>
                </a:lnTo>
                <a:lnTo>
                  <a:pt x="320025" y="4265"/>
                </a:lnTo>
                <a:lnTo>
                  <a:pt x="365948" y="16814"/>
                </a:lnTo>
                <a:lnTo>
                  <a:pt x="408259" y="36868"/>
                </a:lnTo>
                <a:lnTo>
                  <a:pt x="446184" y="63650"/>
                </a:lnTo>
                <a:lnTo>
                  <a:pt x="478950" y="96382"/>
                </a:lnTo>
                <a:lnTo>
                  <a:pt x="505782" y="134287"/>
                </a:lnTo>
                <a:lnTo>
                  <a:pt x="512952" y="149357"/>
                </a:lnTo>
                <a:close/>
              </a:path>
              <a:path w="543560" h="542925">
                <a:moveTo>
                  <a:pt x="542935" y="271265"/>
                </a:moveTo>
                <a:lnTo>
                  <a:pt x="538549" y="319905"/>
                </a:lnTo>
                <a:lnTo>
                  <a:pt x="525907" y="365734"/>
                </a:lnTo>
                <a:lnTo>
                  <a:pt x="512834" y="393174"/>
                </a:lnTo>
                <a:lnTo>
                  <a:pt x="271265" y="393174"/>
                </a:lnTo>
                <a:lnTo>
                  <a:pt x="318583" y="383549"/>
                </a:lnTo>
                <a:lnTo>
                  <a:pt x="357348" y="357348"/>
                </a:lnTo>
                <a:lnTo>
                  <a:pt x="383549" y="318583"/>
                </a:lnTo>
                <a:lnTo>
                  <a:pt x="393174" y="271265"/>
                </a:lnTo>
                <a:lnTo>
                  <a:pt x="393174" y="149357"/>
                </a:lnTo>
                <a:lnTo>
                  <a:pt x="512952" y="149357"/>
                </a:lnTo>
                <a:lnTo>
                  <a:pt x="525907" y="176588"/>
                </a:lnTo>
                <a:lnTo>
                  <a:pt x="538549" y="222506"/>
                </a:lnTo>
                <a:lnTo>
                  <a:pt x="542935" y="271265"/>
                </a:lnTo>
                <a:close/>
              </a:path>
              <a:path w="543560" h="542925">
                <a:moveTo>
                  <a:pt x="393174" y="149357"/>
                </a:moveTo>
                <a:lnTo>
                  <a:pt x="393174" y="271265"/>
                </a:lnTo>
                <a:lnTo>
                  <a:pt x="383549" y="223948"/>
                </a:lnTo>
                <a:lnTo>
                  <a:pt x="357348" y="185183"/>
                </a:lnTo>
                <a:lnTo>
                  <a:pt x="318583" y="158982"/>
                </a:lnTo>
                <a:lnTo>
                  <a:pt x="271265" y="149357"/>
                </a:lnTo>
                <a:lnTo>
                  <a:pt x="393174" y="149357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09358" y="8605270"/>
            <a:ext cx="526415" cy="607695"/>
          </a:xfrm>
          <a:custGeom>
            <a:avLst/>
            <a:gdLst/>
            <a:ahLst/>
            <a:cxnLst/>
            <a:rect l="l" t="t" r="r" b="b"/>
            <a:pathLst>
              <a:path w="526414" h="607695">
                <a:moveTo>
                  <a:pt x="0" y="607526"/>
                </a:moveTo>
                <a:lnTo>
                  <a:pt x="0" y="0"/>
                </a:lnTo>
                <a:lnTo>
                  <a:pt x="526118" y="303763"/>
                </a:lnTo>
                <a:lnTo>
                  <a:pt x="0" y="6075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0" y="7629511"/>
            <a:ext cx="2336800" cy="2658110"/>
            <a:chOff x="0" y="7629511"/>
            <a:chExt cx="2336800" cy="2658110"/>
          </a:xfrm>
        </p:grpSpPr>
        <p:sp>
          <p:nvSpPr>
            <p:cNvPr id="14" name="object 14"/>
            <p:cNvSpPr/>
            <p:nvPr/>
          </p:nvSpPr>
          <p:spPr>
            <a:xfrm>
              <a:off x="488197" y="8195075"/>
              <a:ext cx="1474470" cy="1474470"/>
            </a:xfrm>
            <a:custGeom>
              <a:avLst/>
              <a:gdLst/>
              <a:ahLst/>
              <a:cxnLst/>
              <a:rect l="l" t="t" r="r" b="b"/>
              <a:pathLst>
                <a:path w="1474470" h="1474470">
                  <a:moveTo>
                    <a:pt x="1474330" y="737163"/>
                  </a:moveTo>
                  <a:lnTo>
                    <a:pt x="1472763" y="785633"/>
                  </a:lnTo>
                  <a:lnTo>
                    <a:pt x="1468123" y="833265"/>
                  </a:lnTo>
                  <a:lnTo>
                    <a:pt x="1460510" y="879962"/>
                  </a:lnTo>
                  <a:lnTo>
                    <a:pt x="1450020" y="925628"/>
                  </a:lnTo>
                  <a:lnTo>
                    <a:pt x="1436749" y="970166"/>
                  </a:lnTo>
                  <a:lnTo>
                    <a:pt x="1420796" y="1013477"/>
                  </a:lnTo>
                  <a:lnTo>
                    <a:pt x="1402258" y="1055466"/>
                  </a:lnTo>
                  <a:lnTo>
                    <a:pt x="1381231" y="1096035"/>
                  </a:lnTo>
                  <a:lnTo>
                    <a:pt x="1357813" y="1135087"/>
                  </a:lnTo>
                  <a:lnTo>
                    <a:pt x="1332100" y="1172525"/>
                  </a:lnTo>
                  <a:lnTo>
                    <a:pt x="1304191" y="1208251"/>
                  </a:lnTo>
                  <a:lnTo>
                    <a:pt x="1274181" y="1242169"/>
                  </a:lnTo>
                  <a:lnTo>
                    <a:pt x="1242169" y="1274181"/>
                  </a:lnTo>
                  <a:lnTo>
                    <a:pt x="1208252" y="1304190"/>
                  </a:lnTo>
                  <a:lnTo>
                    <a:pt x="1172525" y="1332100"/>
                  </a:lnTo>
                  <a:lnTo>
                    <a:pt x="1135088" y="1357812"/>
                  </a:lnTo>
                  <a:lnTo>
                    <a:pt x="1096036" y="1381230"/>
                  </a:lnTo>
                  <a:lnTo>
                    <a:pt x="1055467" y="1402257"/>
                  </a:lnTo>
                  <a:lnTo>
                    <a:pt x="1013478" y="1420796"/>
                  </a:lnTo>
                  <a:lnTo>
                    <a:pt x="970166" y="1436749"/>
                  </a:lnTo>
                  <a:lnTo>
                    <a:pt x="925629" y="1450019"/>
                  </a:lnTo>
                  <a:lnTo>
                    <a:pt x="879963" y="1460509"/>
                  </a:lnTo>
                  <a:lnTo>
                    <a:pt x="833265" y="1468123"/>
                  </a:lnTo>
                  <a:lnTo>
                    <a:pt x="785634" y="1472762"/>
                  </a:lnTo>
                  <a:lnTo>
                    <a:pt x="737171" y="1474330"/>
                  </a:lnTo>
                  <a:lnTo>
                    <a:pt x="688696" y="1472762"/>
                  </a:lnTo>
                  <a:lnTo>
                    <a:pt x="641064" y="1468123"/>
                  </a:lnTo>
                  <a:lnTo>
                    <a:pt x="594367" y="1460509"/>
                  </a:lnTo>
                  <a:lnTo>
                    <a:pt x="548701" y="1450019"/>
                  </a:lnTo>
                  <a:lnTo>
                    <a:pt x="504164" y="1436749"/>
                  </a:lnTo>
                  <a:lnTo>
                    <a:pt x="460852" y="1420796"/>
                  </a:lnTo>
                  <a:lnTo>
                    <a:pt x="418863" y="1402257"/>
                  </a:lnTo>
                  <a:lnTo>
                    <a:pt x="378294" y="1381230"/>
                  </a:lnTo>
                  <a:lnTo>
                    <a:pt x="339242" y="1357812"/>
                  </a:lnTo>
                  <a:lnTo>
                    <a:pt x="301805" y="1332100"/>
                  </a:lnTo>
                  <a:lnTo>
                    <a:pt x="266078" y="1304190"/>
                  </a:lnTo>
                  <a:lnTo>
                    <a:pt x="232161" y="1274181"/>
                  </a:lnTo>
                  <a:lnTo>
                    <a:pt x="200148" y="1242169"/>
                  </a:lnTo>
                  <a:lnTo>
                    <a:pt x="170139" y="1208251"/>
                  </a:lnTo>
                  <a:lnTo>
                    <a:pt x="142230" y="1172525"/>
                  </a:lnTo>
                  <a:lnTo>
                    <a:pt x="116517" y="1135087"/>
                  </a:lnTo>
                  <a:lnTo>
                    <a:pt x="93099" y="1096035"/>
                  </a:lnTo>
                  <a:lnTo>
                    <a:pt x="72072" y="1055466"/>
                  </a:lnTo>
                  <a:lnTo>
                    <a:pt x="53534" y="1013477"/>
                  </a:lnTo>
                  <a:lnTo>
                    <a:pt x="37581" y="970166"/>
                  </a:lnTo>
                  <a:lnTo>
                    <a:pt x="24310" y="925628"/>
                  </a:lnTo>
                  <a:lnTo>
                    <a:pt x="13820" y="879962"/>
                  </a:lnTo>
                  <a:lnTo>
                    <a:pt x="6207" y="833265"/>
                  </a:lnTo>
                  <a:lnTo>
                    <a:pt x="1568" y="785633"/>
                  </a:lnTo>
                  <a:lnTo>
                    <a:pt x="0" y="737164"/>
                  </a:lnTo>
                  <a:lnTo>
                    <a:pt x="1568" y="688695"/>
                  </a:lnTo>
                  <a:lnTo>
                    <a:pt x="6207" y="641064"/>
                  </a:lnTo>
                  <a:lnTo>
                    <a:pt x="13820" y="594366"/>
                  </a:lnTo>
                  <a:lnTo>
                    <a:pt x="24310" y="548700"/>
                  </a:lnTo>
                  <a:lnTo>
                    <a:pt x="37581" y="504163"/>
                  </a:lnTo>
                  <a:lnTo>
                    <a:pt x="53534" y="460851"/>
                  </a:lnTo>
                  <a:lnTo>
                    <a:pt x="72072" y="418862"/>
                  </a:lnTo>
                  <a:lnTo>
                    <a:pt x="93099" y="378294"/>
                  </a:lnTo>
                  <a:lnTo>
                    <a:pt x="116517" y="339242"/>
                  </a:lnTo>
                  <a:lnTo>
                    <a:pt x="142230" y="301804"/>
                  </a:lnTo>
                  <a:lnTo>
                    <a:pt x="170139" y="266078"/>
                  </a:lnTo>
                  <a:lnTo>
                    <a:pt x="200148" y="232160"/>
                  </a:lnTo>
                  <a:lnTo>
                    <a:pt x="232161" y="200148"/>
                  </a:lnTo>
                  <a:lnTo>
                    <a:pt x="266078" y="170139"/>
                  </a:lnTo>
                  <a:lnTo>
                    <a:pt x="301805" y="142229"/>
                  </a:lnTo>
                  <a:lnTo>
                    <a:pt x="339242" y="116517"/>
                  </a:lnTo>
                  <a:lnTo>
                    <a:pt x="378294" y="93099"/>
                  </a:lnTo>
                  <a:lnTo>
                    <a:pt x="418863" y="72072"/>
                  </a:lnTo>
                  <a:lnTo>
                    <a:pt x="460852" y="53533"/>
                  </a:lnTo>
                  <a:lnTo>
                    <a:pt x="504164" y="37580"/>
                  </a:lnTo>
                  <a:lnTo>
                    <a:pt x="548701" y="24310"/>
                  </a:lnTo>
                  <a:lnTo>
                    <a:pt x="594367" y="13820"/>
                  </a:lnTo>
                  <a:lnTo>
                    <a:pt x="641064" y="6207"/>
                  </a:lnTo>
                  <a:lnTo>
                    <a:pt x="688696" y="1567"/>
                  </a:lnTo>
                  <a:lnTo>
                    <a:pt x="737159" y="0"/>
                  </a:lnTo>
                  <a:lnTo>
                    <a:pt x="785634" y="1567"/>
                  </a:lnTo>
                  <a:lnTo>
                    <a:pt x="833265" y="6207"/>
                  </a:lnTo>
                  <a:lnTo>
                    <a:pt x="879963" y="13820"/>
                  </a:lnTo>
                  <a:lnTo>
                    <a:pt x="925629" y="24310"/>
                  </a:lnTo>
                  <a:lnTo>
                    <a:pt x="970166" y="37580"/>
                  </a:lnTo>
                  <a:lnTo>
                    <a:pt x="1013478" y="53533"/>
                  </a:lnTo>
                  <a:lnTo>
                    <a:pt x="1055467" y="72072"/>
                  </a:lnTo>
                  <a:lnTo>
                    <a:pt x="1096036" y="93099"/>
                  </a:lnTo>
                  <a:lnTo>
                    <a:pt x="1135088" y="116517"/>
                  </a:lnTo>
                  <a:lnTo>
                    <a:pt x="1172525" y="142229"/>
                  </a:lnTo>
                  <a:lnTo>
                    <a:pt x="1208252" y="170139"/>
                  </a:lnTo>
                  <a:lnTo>
                    <a:pt x="1242169" y="200148"/>
                  </a:lnTo>
                  <a:lnTo>
                    <a:pt x="1274181" y="232160"/>
                  </a:lnTo>
                  <a:lnTo>
                    <a:pt x="1304191" y="266078"/>
                  </a:lnTo>
                  <a:lnTo>
                    <a:pt x="1332100" y="301804"/>
                  </a:lnTo>
                  <a:lnTo>
                    <a:pt x="1357813" y="339242"/>
                  </a:lnTo>
                  <a:lnTo>
                    <a:pt x="1381231" y="378294"/>
                  </a:lnTo>
                  <a:lnTo>
                    <a:pt x="1402258" y="418862"/>
                  </a:lnTo>
                  <a:lnTo>
                    <a:pt x="1420796" y="460851"/>
                  </a:lnTo>
                  <a:lnTo>
                    <a:pt x="1436749" y="504163"/>
                  </a:lnTo>
                  <a:lnTo>
                    <a:pt x="1450020" y="548700"/>
                  </a:lnTo>
                  <a:lnTo>
                    <a:pt x="1460510" y="594366"/>
                  </a:lnTo>
                  <a:lnTo>
                    <a:pt x="1468123" y="641064"/>
                  </a:lnTo>
                  <a:lnTo>
                    <a:pt x="1472763" y="688695"/>
                  </a:lnTo>
                  <a:lnTo>
                    <a:pt x="1474330" y="7371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7629512"/>
              <a:ext cx="2336800" cy="2658110"/>
            </a:xfrm>
            <a:custGeom>
              <a:avLst/>
              <a:gdLst/>
              <a:ahLst/>
              <a:cxnLst/>
              <a:rect l="l" t="t" r="r" b="b"/>
              <a:pathLst>
                <a:path w="2336800" h="2658109">
                  <a:moveTo>
                    <a:pt x="31508" y="2657500"/>
                  </a:moveTo>
                  <a:lnTo>
                    <a:pt x="0" y="2626118"/>
                  </a:lnTo>
                  <a:lnTo>
                    <a:pt x="0" y="2657500"/>
                  </a:lnTo>
                  <a:lnTo>
                    <a:pt x="31508" y="2657500"/>
                  </a:lnTo>
                  <a:close/>
                </a:path>
                <a:path w="2336800" h="2658109">
                  <a:moveTo>
                    <a:pt x="169646" y="2657500"/>
                  </a:moveTo>
                  <a:lnTo>
                    <a:pt x="0" y="2487828"/>
                  </a:lnTo>
                  <a:lnTo>
                    <a:pt x="0" y="2560205"/>
                  </a:lnTo>
                  <a:lnTo>
                    <a:pt x="97218" y="2657500"/>
                  </a:lnTo>
                  <a:lnTo>
                    <a:pt x="169646" y="2657500"/>
                  </a:lnTo>
                  <a:close/>
                </a:path>
                <a:path w="2336800" h="2658109">
                  <a:moveTo>
                    <a:pt x="309867" y="2657500"/>
                  </a:moveTo>
                  <a:lnTo>
                    <a:pt x="0" y="2348801"/>
                  </a:lnTo>
                  <a:lnTo>
                    <a:pt x="0" y="2414333"/>
                  </a:lnTo>
                  <a:lnTo>
                    <a:pt x="242951" y="2657500"/>
                  </a:lnTo>
                  <a:lnTo>
                    <a:pt x="309867" y="2657500"/>
                  </a:lnTo>
                  <a:close/>
                </a:path>
                <a:path w="2336800" h="2658109">
                  <a:moveTo>
                    <a:pt x="446735" y="2657500"/>
                  </a:moveTo>
                  <a:lnTo>
                    <a:pt x="0" y="2210346"/>
                  </a:lnTo>
                  <a:lnTo>
                    <a:pt x="0" y="2283803"/>
                  </a:lnTo>
                  <a:lnTo>
                    <a:pt x="376085" y="2657500"/>
                  </a:lnTo>
                  <a:lnTo>
                    <a:pt x="446735" y="2657500"/>
                  </a:lnTo>
                  <a:close/>
                </a:path>
                <a:path w="2336800" h="2658109">
                  <a:moveTo>
                    <a:pt x="586689" y="2657500"/>
                  </a:moveTo>
                  <a:lnTo>
                    <a:pt x="0" y="2072157"/>
                  </a:lnTo>
                  <a:lnTo>
                    <a:pt x="0" y="2143480"/>
                  </a:lnTo>
                  <a:lnTo>
                    <a:pt x="512864" y="2657500"/>
                  </a:lnTo>
                  <a:lnTo>
                    <a:pt x="586689" y="2657500"/>
                  </a:lnTo>
                  <a:close/>
                </a:path>
                <a:path w="2336800" h="2658109">
                  <a:moveTo>
                    <a:pt x="719391" y="2657500"/>
                  </a:moveTo>
                  <a:lnTo>
                    <a:pt x="0" y="1942528"/>
                  </a:lnTo>
                  <a:lnTo>
                    <a:pt x="0" y="2005977"/>
                  </a:lnTo>
                  <a:lnTo>
                    <a:pt x="650049" y="2657500"/>
                  </a:lnTo>
                  <a:lnTo>
                    <a:pt x="719391" y="2657500"/>
                  </a:lnTo>
                  <a:close/>
                </a:path>
                <a:path w="2336800" h="2658109">
                  <a:moveTo>
                    <a:pt x="854163" y="2657500"/>
                  </a:moveTo>
                  <a:lnTo>
                    <a:pt x="0" y="1800301"/>
                  </a:lnTo>
                  <a:lnTo>
                    <a:pt x="0" y="1873478"/>
                  </a:lnTo>
                  <a:lnTo>
                    <a:pt x="782764" y="2657500"/>
                  </a:lnTo>
                  <a:lnTo>
                    <a:pt x="854163" y="2657500"/>
                  </a:lnTo>
                  <a:close/>
                </a:path>
                <a:path w="2336800" h="2658109">
                  <a:moveTo>
                    <a:pt x="990917" y="2657500"/>
                  </a:moveTo>
                  <a:lnTo>
                    <a:pt x="0" y="1660474"/>
                  </a:lnTo>
                  <a:lnTo>
                    <a:pt x="0" y="1735518"/>
                  </a:lnTo>
                  <a:lnTo>
                    <a:pt x="921715" y="2657500"/>
                  </a:lnTo>
                  <a:lnTo>
                    <a:pt x="990917" y="2657500"/>
                  </a:lnTo>
                  <a:close/>
                </a:path>
                <a:path w="2336800" h="2658109">
                  <a:moveTo>
                    <a:pt x="1132916" y="2657500"/>
                  </a:moveTo>
                  <a:lnTo>
                    <a:pt x="0" y="1525104"/>
                  </a:lnTo>
                  <a:lnTo>
                    <a:pt x="0" y="1594548"/>
                  </a:lnTo>
                  <a:lnTo>
                    <a:pt x="1057109" y="2657500"/>
                  </a:lnTo>
                  <a:lnTo>
                    <a:pt x="1132916" y="2657500"/>
                  </a:lnTo>
                  <a:close/>
                </a:path>
                <a:path w="2336800" h="2658109">
                  <a:moveTo>
                    <a:pt x="1270546" y="2657500"/>
                  </a:moveTo>
                  <a:lnTo>
                    <a:pt x="0" y="1385062"/>
                  </a:lnTo>
                  <a:lnTo>
                    <a:pt x="0" y="1456334"/>
                  </a:lnTo>
                  <a:lnTo>
                    <a:pt x="1196911" y="2657500"/>
                  </a:lnTo>
                  <a:lnTo>
                    <a:pt x="1270546" y="2657500"/>
                  </a:lnTo>
                  <a:close/>
                </a:path>
                <a:path w="2336800" h="2658109">
                  <a:moveTo>
                    <a:pt x="1348422" y="1709928"/>
                  </a:moveTo>
                  <a:lnTo>
                    <a:pt x="1323352" y="1659128"/>
                  </a:lnTo>
                  <a:lnTo>
                    <a:pt x="1296212" y="1621028"/>
                  </a:lnTo>
                  <a:lnTo>
                    <a:pt x="1266952" y="1582928"/>
                  </a:lnTo>
                  <a:lnTo>
                    <a:pt x="1235506" y="1532128"/>
                  </a:lnTo>
                  <a:lnTo>
                    <a:pt x="1201826" y="1494028"/>
                  </a:lnTo>
                  <a:lnTo>
                    <a:pt x="1077391" y="1367028"/>
                  </a:lnTo>
                  <a:lnTo>
                    <a:pt x="1036383" y="1341628"/>
                  </a:lnTo>
                  <a:lnTo>
                    <a:pt x="994371" y="1303528"/>
                  </a:lnTo>
                  <a:lnTo>
                    <a:pt x="951344" y="1278128"/>
                  </a:lnTo>
                  <a:lnTo>
                    <a:pt x="907300" y="1252728"/>
                  </a:lnTo>
                  <a:lnTo>
                    <a:pt x="862253" y="1227328"/>
                  </a:lnTo>
                  <a:lnTo>
                    <a:pt x="1348422" y="1709928"/>
                  </a:lnTo>
                  <a:close/>
                </a:path>
                <a:path w="2336800" h="2658109">
                  <a:moveTo>
                    <a:pt x="1401508" y="2657500"/>
                  </a:moveTo>
                  <a:lnTo>
                    <a:pt x="0" y="1251026"/>
                  </a:lnTo>
                  <a:lnTo>
                    <a:pt x="0" y="1324825"/>
                  </a:lnTo>
                  <a:lnTo>
                    <a:pt x="1330731" y="2657500"/>
                  </a:lnTo>
                  <a:lnTo>
                    <a:pt x="1401508" y="2657500"/>
                  </a:lnTo>
                  <a:close/>
                </a:path>
                <a:path w="2336800" h="2658109">
                  <a:moveTo>
                    <a:pt x="1439113" y="2560828"/>
                  </a:moveTo>
                  <a:lnTo>
                    <a:pt x="16459" y="1138428"/>
                  </a:lnTo>
                  <a:lnTo>
                    <a:pt x="0" y="1138428"/>
                  </a:lnTo>
                  <a:lnTo>
                    <a:pt x="0" y="1187424"/>
                  </a:lnTo>
                  <a:lnTo>
                    <a:pt x="1423301" y="2611628"/>
                  </a:lnTo>
                  <a:lnTo>
                    <a:pt x="1439113" y="2560828"/>
                  </a:lnTo>
                  <a:close/>
                </a:path>
                <a:path w="2336800" h="2658109">
                  <a:moveTo>
                    <a:pt x="1439113" y="1938528"/>
                  </a:moveTo>
                  <a:lnTo>
                    <a:pt x="1423428" y="1887728"/>
                  </a:lnTo>
                  <a:lnTo>
                    <a:pt x="1405369" y="1836928"/>
                  </a:lnTo>
                  <a:lnTo>
                    <a:pt x="737806" y="1163828"/>
                  </a:lnTo>
                  <a:lnTo>
                    <a:pt x="712482" y="1151128"/>
                  </a:lnTo>
                  <a:lnTo>
                    <a:pt x="687057" y="1151128"/>
                  </a:lnTo>
                  <a:lnTo>
                    <a:pt x="661428" y="1138428"/>
                  </a:lnTo>
                  <a:lnTo>
                    <a:pt x="635508" y="1138428"/>
                  </a:lnTo>
                  <a:lnTo>
                    <a:pt x="1439113" y="1938528"/>
                  </a:lnTo>
                  <a:close/>
                </a:path>
                <a:path w="2336800" h="2658109">
                  <a:moveTo>
                    <a:pt x="1464424" y="2446528"/>
                  </a:moveTo>
                  <a:lnTo>
                    <a:pt x="128244" y="1113028"/>
                  </a:lnTo>
                  <a:lnTo>
                    <a:pt x="71297" y="1113028"/>
                  </a:lnTo>
                  <a:lnTo>
                    <a:pt x="1452829" y="2497328"/>
                  </a:lnTo>
                  <a:lnTo>
                    <a:pt x="1459026" y="2471928"/>
                  </a:lnTo>
                  <a:lnTo>
                    <a:pt x="1461871" y="2459228"/>
                  </a:lnTo>
                  <a:lnTo>
                    <a:pt x="1464424" y="2446528"/>
                  </a:lnTo>
                  <a:close/>
                </a:path>
                <a:path w="2336800" h="2658109">
                  <a:moveTo>
                    <a:pt x="1472869" y="2103628"/>
                  </a:moveTo>
                  <a:lnTo>
                    <a:pt x="1470291" y="2090928"/>
                  </a:lnTo>
                  <a:lnTo>
                    <a:pt x="1467332" y="2065528"/>
                  </a:lnTo>
                  <a:lnTo>
                    <a:pt x="1463967" y="2052828"/>
                  </a:lnTo>
                  <a:lnTo>
                    <a:pt x="1460207" y="2027428"/>
                  </a:lnTo>
                  <a:lnTo>
                    <a:pt x="544817" y="1113028"/>
                  </a:lnTo>
                  <a:lnTo>
                    <a:pt x="524408" y="1113028"/>
                  </a:lnTo>
                  <a:lnTo>
                    <a:pt x="504215" y="1100328"/>
                  </a:lnTo>
                  <a:lnTo>
                    <a:pt x="463600" y="1100328"/>
                  </a:lnTo>
                  <a:lnTo>
                    <a:pt x="1472869" y="2103628"/>
                  </a:lnTo>
                  <a:close/>
                </a:path>
                <a:path w="2336800" h="2658109">
                  <a:moveTo>
                    <a:pt x="1478140" y="2319528"/>
                  </a:moveTo>
                  <a:lnTo>
                    <a:pt x="251625" y="1087628"/>
                  </a:lnTo>
                  <a:lnTo>
                    <a:pt x="235813" y="1087628"/>
                  </a:lnTo>
                  <a:lnTo>
                    <a:pt x="219989" y="1100328"/>
                  </a:lnTo>
                  <a:lnTo>
                    <a:pt x="188353" y="1100328"/>
                  </a:lnTo>
                  <a:lnTo>
                    <a:pt x="1472869" y="2383028"/>
                  </a:lnTo>
                  <a:lnTo>
                    <a:pt x="1475892" y="2357628"/>
                  </a:lnTo>
                  <a:lnTo>
                    <a:pt x="1477162" y="2332228"/>
                  </a:lnTo>
                  <a:lnTo>
                    <a:pt x="1478140" y="2319528"/>
                  </a:lnTo>
                  <a:close/>
                </a:path>
                <a:path w="2336800" h="2658109">
                  <a:moveTo>
                    <a:pt x="1481302" y="2256028"/>
                  </a:moveTo>
                  <a:lnTo>
                    <a:pt x="1481264" y="2230628"/>
                  </a:lnTo>
                  <a:lnTo>
                    <a:pt x="1481035" y="2217928"/>
                  </a:lnTo>
                  <a:lnTo>
                    <a:pt x="1479194" y="2179828"/>
                  </a:lnTo>
                  <a:lnTo>
                    <a:pt x="388734" y="1087628"/>
                  </a:lnTo>
                  <a:lnTo>
                    <a:pt x="318071" y="1087628"/>
                  </a:lnTo>
                  <a:lnTo>
                    <a:pt x="1481302" y="2256028"/>
                  </a:lnTo>
                  <a:close/>
                </a:path>
                <a:path w="2336800" h="2658109">
                  <a:moveTo>
                    <a:pt x="1629905" y="1153375"/>
                  </a:moveTo>
                  <a:lnTo>
                    <a:pt x="1371739" y="996429"/>
                  </a:lnTo>
                  <a:lnTo>
                    <a:pt x="1611795" y="782904"/>
                  </a:lnTo>
                  <a:lnTo>
                    <a:pt x="1371739" y="640689"/>
                  </a:lnTo>
                  <a:lnTo>
                    <a:pt x="1370444" y="639914"/>
                  </a:lnTo>
                  <a:lnTo>
                    <a:pt x="1610499" y="468452"/>
                  </a:lnTo>
                  <a:lnTo>
                    <a:pt x="1370444" y="301650"/>
                  </a:lnTo>
                  <a:lnTo>
                    <a:pt x="1358150" y="293116"/>
                  </a:lnTo>
                  <a:lnTo>
                    <a:pt x="1581378" y="123583"/>
                  </a:lnTo>
                  <a:lnTo>
                    <a:pt x="1487563" y="0"/>
                  </a:lnTo>
                  <a:lnTo>
                    <a:pt x="1358150" y="98120"/>
                  </a:lnTo>
                  <a:lnTo>
                    <a:pt x="1349743" y="104508"/>
                  </a:lnTo>
                  <a:lnTo>
                    <a:pt x="1341335" y="110883"/>
                  </a:lnTo>
                  <a:lnTo>
                    <a:pt x="1094168" y="298284"/>
                  </a:lnTo>
                  <a:lnTo>
                    <a:pt x="1341335" y="470395"/>
                  </a:lnTo>
                  <a:lnTo>
                    <a:pt x="1086408" y="652856"/>
                  </a:lnTo>
                  <a:lnTo>
                    <a:pt x="1349743" y="808139"/>
                  </a:lnTo>
                  <a:lnTo>
                    <a:pt x="1110996" y="1020368"/>
                  </a:lnTo>
                  <a:lnTo>
                    <a:pt x="1552270" y="1287589"/>
                  </a:lnTo>
                  <a:lnTo>
                    <a:pt x="1629905" y="1159230"/>
                  </a:lnTo>
                  <a:lnTo>
                    <a:pt x="1629905" y="1153375"/>
                  </a:lnTo>
                  <a:close/>
                </a:path>
                <a:path w="2336800" h="2658109">
                  <a:moveTo>
                    <a:pt x="2336469" y="1838210"/>
                  </a:moveTo>
                  <a:lnTo>
                    <a:pt x="1987130" y="2039899"/>
                  </a:lnTo>
                  <a:lnTo>
                    <a:pt x="2336469" y="2241600"/>
                  </a:lnTo>
                  <a:lnTo>
                    <a:pt x="2336469" y="1838210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Brief</a:t>
            </a:r>
            <a:r>
              <a:rPr spc="765" dirty="0"/>
              <a:t> </a:t>
            </a:r>
            <a:r>
              <a:rPr spc="55" dirty="0"/>
              <a:t>History</a:t>
            </a:r>
          </a:p>
        </p:txBody>
      </p:sp>
      <p:sp>
        <p:nvSpPr>
          <p:cNvPr id="3" name="object 3"/>
          <p:cNvSpPr/>
          <p:nvPr/>
        </p:nvSpPr>
        <p:spPr>
          <a:xfrm>
            <a:off x="17867450" y="1015892"/>
            <a:ext cx="421005" cy="758825"/>
          </a:xfrm>
          <a:custGeom>
            <a:avLst/>
            <a:gdLst/>
            <a:ahLst/>
            <a:cxnLst/>
            <a:rect l="l" t="t" r="r" b="b"/>
            <a:pathLst>
              <a:path w="421005" h="758825">
                <a:moveTo>
                  <a:pt x="378892" y="758348"/>
                </a:moveTo>
                <a:lnTo>
                  <a:pt x="331490" y="755385"/>
                </a:lnTo>
                <a:lnTo>
                  <a:pt x="285810" y="746736"/>
                </a:lnTo>
                <a:lnTo>
                  <a:pt x="242212" y="732759"/>
                </a:lnTo>
                <a:lnTo>
                  <a:pt x="201056" y="713813"/>
                </a:lnTo>
                <a:lnTo>
                  <a:pt x="162702" y="690256"/>
                </a:lnTo>
                <a:lnTo>
                  <a:pt x="127511" y="662449"/>
                </a:lnTo>
                <a:lnTo>
                  <a:pt x="95844" y="630748"/>
                </a:lnTo>
                <a:lnTo>
                  <a:pt x="68059" y="595514"/>
                </a:lnTo>
                <a:lnTo>
                  <a:pt x="44519" y="557105"/>
                </a:lnTo>
                <a:lnTo>
                  <a:pt x="25582" y="515879"/>
                </a:lnTo>
                <a:lnTo>
                  <a:pt x="11610" y="472196"/>
                </a:lnTo>
                <a:lnTo>
                  <a:pt x="2962" y="426414"/>
                </a:lnTo>
                <a:lnTo>
                  <a:pt x="0" y="378892"/>
                </a:lnTo>
                <a:lnTo>
                  <a:pt x="2962" y="331490"/>
                </a:lnTo>
                <a:lnTo>
                  <a:pt x="11610" y="285810"/>
                </a:lnTo>
                <a:lnTo>
                  <a:pt x="25582" y="242212"/>
                </a:lnTo>
                <a:lnTo>
                  <a:pt x="44519" y="201056"/>
                </a:lnTo>
                <a:lnTo>
                  <a:pt x="68059" y="162702"/>
                </a:lnTo>
                <a:lnTo>
                  <a:pt x="95844" y="127511"/>
                </a:lnTo>
                <a:lnTo>
                  <a:pt x="127511" y="95844"/>
                </a:lnTo>
                <a:lnTo>
                  <a:pt x="162702" y="68059"/>
                </a:lnTo>
                <a:lnTo>
                  <a:pt x="201056" y="44519"/>
                </a:lnTo>
                <a:lnTo>
                  <a:pt x="242212" y="25582"/>
                </a:lnTo>
                <a:lnTo>
                  <a:pt x="285810" y="11610"/>
                </a:lnTo>
                <a:lnTo>
                  <a:pt x="331490" y="2962"/>
                </a:lnTo>
                <a:lnTo>
                  <a:pt x="378892" y="0"/>
                </a:lnTo>
                <a:lnTo>
                  <a:pt x="420549" y="2597"/>
                </a:lnTo>
                <a:lnTo>
                  <a:pt x="420549" y="208616"/>
                </a:lnTo>
                <a:lnTo>
                  <a:pt x="378892" y="208616"/>
                </a:lnTo>
                <a:lnTo>
                  <a:pt x="333781" y="214729"/>
                </a:lnTo>
                <a:lnTo>
                  <a:pt x="293149" y="231962"/>
                </a:lnTo>
                <a:lnTo>
                  <a:pt x="258656" y="258656"/>
                </a:lnTo>
                <a:lnTo>
                  <a:pt x="231963" y="293148"/>
                </a:lnTo>
                <a:lnTo>
                  <a:pt x="214730" y="333780"/>
                </a:lnTo>
                <a:lnTo>
                  <a:pt x="208616" y="378892"/>
                </a:lnTo>
                <a:lnTo>
                  <a:pt x="214730" y="424003"/>
                </a:lnTo>
                <a:lnTo>
                  <a:pt x="231963" y="464635"/>
                </a:lnTo>
                <a:lnTo>
                  <a:pt x="258656" y="499128"/>
                </a:lnTo>
                <a:lnTo>
                  <a:pt x="293149" y="525821"/>
                </a:lnTo>
                <a:lnTo>
                  <a:pt x="333781" y="543054"/>
                </a:lnTo>
                <a:lnTo>
                  <a:pt x="378892" y="549168"/>
                </a:lnTo>
                <a:lnTo>
                  <a:pt x="420549" y="549168"/>
                </a:lnTo>
                <a:lnTo>
                  <a:pt x="420549" y="755751"/>
                </a:lnTo>
                <a:lnTo>
                  <a:pt x="378892" y="758348"/>
                </a:lnTo>
                <a:close/>
              </a:path>
              <a:path w="421005" h="758825">
                <a:moveTo>
                  <a:pt x="420549" y="214237"/>
                </a:moveTo>
                <a:lnTo>
                  <a:pt x="378892" y="208616"/>
                </a:lnTo>
                <a:lnTo>
                  <a:pt x="420549" y="208616"/>
                </a:lnTo>
                <a:lnTo>
                  <a:pt x="420549" y="214237"/>
                </a:lnTo>
                <a:close/>
              </a:path>
              <a:path w="421005" h="758825">
                <a:moveTo>
                  <a:pt x="420549" y="549168"/>
                </a:moveTo>
                <a:lnTo>
                  <a:pt x="378892" y="549168"/>
                </a:lnTo>
                <a:lnTo>
                  <a:pt x="420549" y="543523"/>
                </a:lnTo>
                <a:lnTo>
                  <a:pt x="420549" y="549168"/>
                </a:lnTo>
                <a:close/>
              </a:path>
            </a:pathLst>
          </a:custGeom>
          <a:solidFill>
            <a:srgbClr val="2366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16007" y="4208178"/>
            <a:ext cx="848994" cy="735330"/>
          </a:xfrm>
          <a:custGeom>
            <a:avLst/>
            <a:gdLst/>
            <a:ahLst/>
            <a:cxnLst/>
            <a:rect l="l" t="t" r="r" b="b"/>
            <a:pathLst>
              <a:path w="848994" h="735329">
                <a:moveTo>
                  <a:pt x="0" y="0"/>
                </a:moveTo>
                <a:lnTo>
                  <a:pt x="848567" y="0"/>
                </a:lnTo>
                <a:lnTo>
                  <a:pt x="424283" y="7348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979896" y="0"/>
            <a:ext cx="4747895" cy="3827145"/>
            <a:chOff x="12979896" y="0"/>
            <a:chExt cx="4747895" cy="3827145"/>
          </a:xfrm>
        </p:grpSpPr>
        <p:sp>
          <p:nvSpPr>
            <p:cNvPr id="6" name="object 6"/>
            <p:cNvSpPr/>
            <p:nvPr/>
          </p:nvSpPr>
          <p:spPr>
            <a:xfrm>
              <a:off x="14878261" y="1245406"/>
              <a:ext cx="2059305" cy="2059305"/>
            </a:xfrm>
            <a:custGeom>
              <a:avLst/>
              <a:gdLst/>
              <a:ahLst/>
              <a:cxnLst/>
              <a:rect l="l" t="t" r="r" b="b"/>
              <a:pathLst>
                <a:path w="2059305" h="2059304">
                  <a:moveTo>
                    <a:pt x="1029640" y="2059281"/>
                  </a:moveTo>
                  <a:lnTo>
                    <a:pt x="981170" y="2058160"/>
                  </a:lnTo>
                  <a:lnTo>
                    <a:pt x="933277" y="2054831"/>
                  </a:lnTo>
                  <a:lnTo>
                    <a:pt x="886010" y="2049343"/>
                  </a:lnTo>
                  <a:lnTo>
                    <a:pt x="839419" y="2041745"/>
                  </a:lnTo>
                  <a:lnTo>
                    <a:pt x="793553" y="2032087"/>
                  </a:lnTo>
                  <a:lnTo>
                    <a:pt x="748461" y="2020419"/>
                  </a:lnTo>
                  <a:lnTo>
                    <a:pt x="704194" y="2006789"/>
                  </a:lnTo>
                  <a:lnTo>
                    <a:pt x="660800" y="1991247"/>
                  </a:lnTo>
                  <a:lnTo>
                    <a:pt x="618329" y="1973844"/>
                  </a:lnTo>
                  <a:lnTo>
                    <a:pt x="576830" y="1954627"/>
                  </a:lnTo>
                  <a:lnTo>
                    <a:pt x="536353" y="1933647"/>
                  </a:lnTo>
                  <a:lnTo>
                    <a:pt x="496947" y="1910952"/>
                  </a:lnTo>
                  <a:lnTo>
                    <a:pt x="458662" y="1886594"/>
                  </a:lnTo>
                  <a:lnTo>
                    <a:pt x="421548" y="1860620"/>
                  </a:lnTo>
                  <a:lnTo>
                    <a:pt x="385652" y="1833080"/>
                  </a:lnTo>
                  <a:lnTo>
                    <a:pt x="351026" y="1804024"/>
                  </a:lnTo>
                  <a:lnTo>
                    <a:pt x="317718" y="1773502"/>
                  </a:lnTo>
                  <a:lnTo>
                    <a:pt x="285778" y="1741562"/>
                  </a:lnTo>
                  <a:lnTo>
                    <a:pt x="255256" y="1708254"/>
                  </a:lnTo>
                  <a:lnTo>
                    <a:pt x="226200" y="1673628"/>
                  </a:lnTo>
                  <a:lnTo>
                    <a:pt x="198660" y="1637732"/>
                  </a:lnTo>
                  <a:lnTo>
                    <a:pt x="172686" y="1600618"/>
                  </a:lnTo>
                  <a:lnTo>
                    <a:pt x="148327" y="1562333"/>
                  </a:lnTo>
                  <a:lnTo>
                    <a:pt x="125633" y="1522927"/>
                  </a:lnTo>
                  <a:lnTo>
                    <a:pt x="104653" y="1482450"/>
                  </a:lnTo>
                  <a:lnTo>
                    <a:pt x="85436" y="1440951"/>
                  </a:lnTo>
                  <a:lnTo>
                    <a:pt x="68032" y="1398480"/>
                  </a:lnTo>
                  <a:lnTo>
                    <a:pt x="52491" y="1355086"/>
                  </a:lnTo>
                  <a:lnTo>
                    <a:pt x="38861" y="1310819"/>
                  </a:lnTo>
                  <a:lnTo>
                    <a:pt x="27193" y="1265727"/>
                  </a:lnTo>
                  <a:lnTo>
                    <a:pt x="17535" y="1219861"/>
                  </a:lnTo>
                  <a:lnTo>
                    <a:pt x="9937" y="1173270"/>
                  </a:lnTo>
                  <a:lnTo>
                    <a:pt x="4449" y="1126003"/>
                  </a:lnTo>
                  <a:lnTo>
                    <a:pt x="1120" y="1078110"/>
                  </a:lnTo>
                  <a:lnTo>
                    <a:pt x="0" y="1029656"/>
                  </a:lnTo>
                  <a:lnTo>
                    <a:pt x="1120" y="981170"/>
                  </a:lnTo>
                  <a:lnTo>
                    <a:pt x="4449" y="933277"/>
                  </a:lnTo>
                  <a:lnTo>
                    <a:pt x="9937" y="886010"/>
                  </a:lnTo>
                  <a:lnTo>
                    <a:pt x="17535" y="839419"/>
                  </a:lnTo>
                  <a:lnTo>
                    <a:pt x="27193" y="793553"/>
                  </a:lnTo>
                  <a:lnTo>
                    <a:pt x="38861" y="748461"/>
                  </a:lnTo>
                  <a:lnTo>
                    <a:pt x="52491" y="704194"/>
                  </a:lnTo>
                  <a:lnTo>
                    <a:pt x="68032" y="660800"/>
                  </a:lnTo>
                  <a:lnTo>
                    <a:pt x="85436" y="618329"/>
                  </a:lnTo>
                  <a:lnTo>
                    <a:pt x="104653" y="576830"/>
                  </a:lnTo>
                  <a:lnTo>
                    <a:pt x="125633" y="536353"/>
                  </a:lnTo>
                  <a:lnTo>
                    <a:pt x="148327" y="496948"/>
                  </a:lnTo>
                  <a:lnTo>
                    <a:pt x="172686" y="458663"/>
                  </a:lnTo>
                  <a:lnTo>
                    <a:pt x="198660" y="421548"/>
                  </a:lnTo>
                  <a:lnTo>
                    <a:pt x="226200" y="385652"/>
                  </a:lnTo>
                  <a:lnTo>
                    <a:pt x="255256" y="351026"/>
                  </a:lnTo>
                  <a:lnTo>
                    <a:pt x="285778" y="317718"/>
                  </a:lnTo>
                  <a:lnTo>
                    <a:pt x="317718" y="285778"/>
                  </a:lnTo>
                  <a:lnTo>
                    <a:pt x="351026" y="255256"/>
                  </a:lnTo>
                  <a:lnTo>
                    <a:pt x="385652" y="226200"/>
                  </a:lnTo>
                  <a:lnTo>
                    <a:pt x="421548" y="198660"/>
                  </a:lnTo>
                  <a:lnTo>
                    <a:pt x="458662" y="172687"/>
                  </a:lnTo>
                  <a:lnTo>
                    <a:pt x="496947" y="148328"/>
                  </a:lnTo>
                  <a:lnTo>
                    <a:pt x="536353" y="125634"/>
                  </a:lnTo>
                  <a:lnTo>
                    <a:pt x="576830" y="104653"/>
                  </a:lnTo>
                  <a:lnTo>
                    <a:pt x="618329" y="85437"/>
                  </a:lnTo>
                  <a:lnTo>
                    <a:pt x="660800" y="68033"/>
                  </a:lnTo>
                  <a:lnTo>
                    <a:pt x="704194" y="52491"/>
                  </a:lnTo>
                  <a:lnTo>
                    <a:pt x="748461" y="38862"/>
                  </a:lnTo>
                  <a:lnTo>
                    <a:pt x="793553" y="27193"/>
                  </a:lnTo>
                  <a:lnTo>
                    <a:pt x="839419" y="17535"/>
                  </a:lnTo>
                  <a:lnTo>
                    <a:pt x="886010" y="9938"/>
                  </a:lnTo>
                  <a:lnTo>
                    <a:pt x="933277" y="4449"/>
                  </a:lnTo>
                  <a:lnTo>
                    <a:pt x="981170" y="1120"/>
                  </a:lnTo>
                  <a:lnTo>
                    <a:pt x="1029640" y="0"/>
                  </a:lnTo>
                  <a:lnTo>
                    <a:pt x="1078110" y="1120"/>
                  </a:lnTo>
                  <a:lnTo>
                    <a:pt x="1126003" y="4449"/>
                  </a:lnTo>
                  <a:lnTo>
                    <a:pt x="1173270" y="9938"/>
                  </a:lnTo>
                  <a:lnTo>
                    <a:pt x="1219861" y="17535"/>
                  </a:lnTo>
                  <a:lnTo>
                    <a:pt x="1265727" y="27193"/>
                  </a:lnTo>
                  <a:lnTo>
                    <a:pt x="1310818" y="38862"/>
                  </a:lnTo>
                  <a:lnTo>
                    <a:pt x="1355086" y="52491"/>
                  </a:lnTo>
                  <a:lnTo>
                    <a:pt x="1398480" y="68033"/>
                  </a:lnTo>
                  <a:lnTo>
                    <a:pt x="1440951" y="85437"/>
                  </a:lnTo>
                  <a:lnTo>
                    <a:pt x="1482449" y="104653"/>
                  </a:lnTo>
                  <a:lnTo>
                    <a:pt x="1522926" y="125634"/>
                  </a:lnTo>
                  <a:lnTo>
                    <a:pt x="1562332" y="148328"/>
                  </a:lnTo>
                  <a:lnTo>
                    <a:pt x="1600617" y="172687"/>
                  </a:lnTo>
                  <a:lnTo>
                    <a:pt x="1637732" y="198660"/>
                  </a:lnTo>
                  <a:lnTo>
                    <a:pt x="1673627" y="226200"/>
                  </a:lnTo>
                  <a:lnTo>
                    <a:pt x="1708253" y="255256"/>
                  </a:lnTo>
                  <a:lnTo>
                    <a:pt x="1741561" y="285778"/>
                  </a:lnTo>
                  <a:lnTo>
                    <a:pt x="1773501" y="317718"/>
                  </a:lnTo>
                  <a:lnTo>
                    <a:pt x="1804024" y="351026"/>
                  </a:lnTo>
                  <a:lnTo>
                    <a:pt x="1833080" y="385652"/>
                  </a:lnTo>
                  <a:lnTo>
                    <a:pt x="1860619" y="421548"/>
                  </a:lnTo>
                  <a:lnTo>
                    <a:pt x="1886593" y="458663"/>
                  </a:lnTo>
                  <a:lnTo>
                    <a:pt x="1910952" y="496948"/>
                  </a:lnTo>
                  <a:lnTo>
                    <a:pt x="1933646" y="536353"/>
                  </a:lnTo>
                  <a:lnTo>
                    <a:pt x="1954626" y="576830"/>
                  </a:lnTo>
                  <a:lnTo>
                    <a:pt x="1973843" y="618329"/>
                  </a:lnTo>
                  <a:lnTo>
                    <a:pt x="1991247" y="660800"/>
                  </a:lnTo>
                  <a:lnTo>
                    <a:pt x="2006788" y="704194"/>
                  </a:lnTo>
                  <a:lnTo>
                    <a:pt x="2020418" y="748461"/>
                  </a:lnTo>
                  <a:lnTo>
                    <a:pt x="2032087" y="793553"/>
                  </a:lnTo>
                  <a:lnTo>
                    <a:pt x="2041745" y="839419"/>
                  </a:lnTo>
                  <a:lnTo>
                    <a:pt x="2049342" y="886010"/>
                  </a:lnTo>
                  <a:lnTo>
                    <a:pt x="2054830" y="933277"/>
                  </a:lnTo>
                  <a:lnTo>
                    <a:pt x="2058160" y="981170"/>
                  </a:lnTo>
                  <a:lnTo>
                    <a:pt x="2059280" y="1029656"/>
                  </a:lnTo>
                  <a:lnTo>
                    <a:pt x="2058160" y="1078110"/>
                  </a:lnTo>
                  <a:lnTo>
                    <a:pt x="2054830" y="1126003"/>
                  </a:lnTo>
                  <a:lnTo>
                    <a:pt x="2049342" y="1173270"/>
                  </a:lnTo>
                  <a:lnTo>
                    <a:pt x="2041745" y="1219861"/>
                  </a:lnTo>
                  <a:lnTo>
                    <a:pt x="2032087" y="1265727"/>
                  </a:lnTo>
                  <a:lnTo>
                    <a:pt x="2020418" y="1310819"/>
                  </a:lnTo>
                  <a:lnTo>
                    <a:pt x="2006788" y="1355086"/>
                  </a:lnTo>
                  <a:lnTo>
                    <a:pt x="1991247" y="1398480"/>
                  </a:lnTo>
                  <a:lnTo>
                    <a:pt x="1973843" y="1440951"/>
                  </a:lnTo>
                  <a:lnTo>
                    <a:pt x="1954626" y="1482450"/>
                  </a:lnTo>
                  <a:lnTo>
                    <a:pt x="1933646" y="1522927"/>
                  </a:lnTo>
                  <a:lnTo>
                    <a:pt x="1910952" y="1562333"/>
                  </a:lnTo>
                  <a:lnTo>
                    <a:pt x="1886593" y="1600618"/>
                  </a:lnTo>
                  <a:lnTo>
                    <a:pt x="1860619" y="1637732"/>
                  </a:lnTo>
                  <a:lnTo>
                    <a:pt x="1833080" y="1673628"/>
                  </a:lnTo>
                  <a:lnTo>
                    <a:pt x="1804024" y="1708254"/>
                  </a:lnTo>
                  <a:lnTo>
                    <a:pt x="1773501" y="1741562"/>
                  </a:lnTo>
                  <a:lnTo>
                    <a:pt x="1741561" y="1773502"/>
                  </a:lnTo>
                  <a:lnTo>
                    <a:pt x="1708253" y="1804024"/>
                  </a:lnTo>
                  <a:lnTo>
                    <a:pt x="1673627" y="1833080"/>
                  </a:lnTo>
                  <a:lnTo>
                    <a:pt x="1637732" y="1860620"/>
                  </a:lnTo>
                  <a:lnTo>
                    <a:pt x="1600617" y="1886594"/>
                  </a:lnTo>
                  <a:lnTo>
                    <a:pt x="1562332" y="1910952"/>
                  </a:lnTo>
                  <a:lnTo>
                    <a:pt x="1522926" y="1933647"/>
                  </a:lnTo>
                  <a:lnTo>
                    <a:pt x="1482449" y="1954627"/>
                  </a:lnTo>
                  <a:lnTo>
                    <a:pt x="1440951" y="1973844"/>
                  </a:lnTo>
                  <a:lnTo>
                    <a:pt x="1398480" y="1991247"/>
                  </a:lnTo>
                  <a:lnTo>
                    <a:pt x="1355086" y="2006789"/>
                  </a:lnTo>
                  <a:lnTo>
                    <a:pt x="1310818" y="2020419"/>
                  </a:lnTo>
                  <a:lnTo>
                    <a:pt x="1265727" y="2032087"/>
                  </a:lnTo>
                  <a:lnTo>
                    <a:pt x="1219861" y="2041745"/>
                  </a:lnTo>
                  <a:lnTo>
                    <a:pt x="1173270" y="2049343"/>
                  </a:lnTo>
                  <a:lnTo>
                    <a:pt x="1126003" y="2054831"/>
                  </a:lnTo>
                  <a:lnTo>
                    <a:pt x="1078110" y="2058160"/>
                  </a:lnTo>
                  <a:lnTo>
                    <a:pt x="1029640" y="20592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979895" y="0"/>
              <a:ext cx="4747895" cy="3827145"/>
            </a:xfrm>
            <a:custGeom>
              <a:avLst/>
              <a:gdLst/>
              <a:ahLst/>
              <a:cxnLst/>
              <a:rect l="l" t="t" r="r" b="b"/>
              <a:pathLst>
                <a:path w="4747894" h="3827145">
                  <a:moveTo>
                    <a:pt x="510501" y="0"/>
                  </a:moveTo>
                  <a:lnTo>
                    <a:pt x="411505" y="0"/>
                  </a:lnTo>
                  <a:lnTo>
                    <a:pt x="241566" y="168744"/>
                  </a:lnTo>
                  <a:lnTo>
                    <a:pt x="211747" y="219544"/>
                  </a:lnTo>
                  <a:lnTo>
                    <a:pt x="184124" y="270344"/>
                  </a:lnTo>
                  <a:lnTo>
                    <a:pt x="158711" y="321144"/>
                  </a:lnTo>
                  <a:lnTo>
                    <a:pt x="135509" y="371944"/>
                  </a:lnTo>
                  <a:lnTo>
                    <a:pt x="510501" y="0"/>
                  </a:lnTo>
                  <a:close/>
                </a:path>
                <a:path w="4747894" h="3827145">
                  <a:moveTo>
                    <a:pt x="700849" y="0"/>
                  </a:moveTo>
                  <a:lnTo>
                    <a:pt x="602424" y="0"/>
                  </a:lnTo>
                  <a:lnTo>
                    <a:pt x="76593" y="524344"/>
                  </a:lnTo>
                  <a:lnTo>
                    <a:pt x="66700" y="562444"/>
                  </a:lnTo>
                  <a:lnTo>
                    <a:pt x="57073" y="587844"/>
                  </a:lnTo>
                  <a:lnTo>
                    <a:pt x="48006" y="625944"/>
                  </a:lnTo>
                  <a:lnTo>
                    <a:pt x="39763" y="664044"/>
                  </a:lnTo>
                  <a:lnTo>
                    <a:pt x="700849" y="0"/>
                  </a:lnTo>
                  <a:close/>
                </a:path>
                <a:path w="4747894" h="3827145">
                  <a:moveTo>
                    <a:pt x="886599" y="0"/>
                  </a:moveTo>
                  <a:lnTo>
                    <a:pt x="793661" y="0"/>
                  </a:lnTo>
                  <a:lnTo>
                    <a:pt x="19151" y="778344"/>
                  </a:lnTo>
                  <a:lnTo>
                    <a:pt x="14998" y="803744"/>
                  </a:lnTo>
                  <a:lnTo>
                    <a:pt x="11417" y="829144"/>
                  </a:lnTo>
                  <a:lnTo>
                    <a:pt x="8369" y="854544"/>
                  </a:lnTo>
                  <a:lnTo>
                    <a:pt x="5892" y="879944"/>
                  </a:lnTo>
                  <a:lnTo>
                    <a:pt x="886599" y="0"/>
                  </a:lnTo>
                  <a:close/>
                </a:path>
                <a:path w="4747894" h="3827145">
                  <a:moveTo>
                    <a:pt x="1083589" y="0"/>
                  </a:moveTo>
                  <a:lnTo>
                    <a:pt x="986040" y="0"/>
                  </a:lnTo>
                  <a:lnTo>
                    <a:pt x="0" y="981544"/>
                  </a:lnTo>
                  <a:lnTo>
                    <a:pt x="101" y="1019644"/>
                  </a:lnTo>
                  <a:lnTo>
                    <a:pt x="177" y="1032344"/>
                  </a:lnTo>
                  <a:lnTo>
                    <a:pt x="622" y="1057744"/>
                  </a:lnTo>
                  <a:lnTo>
                    <a:pt x="1473" y="1083144"/>
                  </a:lnTo>
                  <a:lnTo>
                    <a:pt x="1083589" y="0"/>
                  </a:lnTo>
                  <a:close/>
                </a:path>
                <a:path w="4747894" h="3827145">
                  <a:moveTo>
                    <a:pt x="1274432" y="0"/>
                  </a:moveTo>
                  <a:lnTo>
                    <a:pt x="1176058" y="0"/>
                  </a:lnTo>
                  <a:lnTo>
                    <a:pt x="7366" y="1172044"/>
                  </a:lnTo>
                  <a:lnTo>
                    <a:pt x="9588" y="1197444"/>
                  </a:lnTo>
                  <a:lnTo>
                    <a:pt x="11963" y="1210144"/>
                  </a:lnTo>
                  <a:lnTo>
                    <a:pt x="14605" y="1235544"/>
                  </a:lnTo>
                  <a:lnTo>
                    <a:pt x="17665" y="1260944"/>
                  </a:lnTo>
                  <a:lnTo>
                    <a:pt x="1274432" y="0"/>
                  </a:lnTo>
                  <a:close/>
                </a:path>
                <a:path w="4747894" h="3827145">
                  <a:moveTo>
                    <a:pt x="1467535" y="0"/>
                  </a:moveTo>
                  <a:lnTo>
                    <a:pt x="1366774" y="0"/>
                  </a:lnTo>
                  <a:lnTo>
                    <a:pt x="30924" y="1337144"/>
                  </a:lnTo>
                  <a:lnTo>
                    <a:pt x="35344" y="1362544"/>
                  </a:lnTo>
                  <a:lnTo>
                    <a:pt x="44183" y="1400644"/>
                  </a:lnTo>
                  <a:lnTo>
                    <a:pt x="48602" y="1413344"/>
                  </a:lnTo>
                  <a:lnTo>
                    <a:pt x="1467535" y="0"/>
                  </a:lnTo>
                  <a:close/>
                </a:path>
                <a:path w="4747894" h="3827145">
                  <a:moveTo>
                    <a:pt x="1657400" y="0"/>
                  </a:moveTo>
                  <a:lnTo>
                    <a:pt x="1559318" y="0"/>
                  </a:lnTo>
                  <a:lnTo>
                    <a:pt x="70700" y="1489544"/>
                  </a:lnTo>
                  <a:lnTo>
                    <a:pt x="76250" y="1514944"/>
                  </a:lnTo>
                  <a:lnTo>
                    <a:pt x="81927" y="1527644"/>
                  </a:lnTo>
                  <a:lnTo>
                    <a:pt x="87896" y="1553044"/>
                  </a:lnTo>
                  <a:lnTo>
                    <a:pt x="94272" y="1565744"/>
                  </a:lnTo>
                  <a:lnTo>
                    <a:pt x="1657400" y="0"/>
                  </a:lnTo>
                  <a:close/>
                </a:path>
                <a:path w="4747894" h="3827145">
                  <a:moveTo>
                    <a:pt x="1855597" y="0"/>
                  </a:moveTo>
                  <a:lnTo>
                    <a:pt x="1750923" y="0"/>
                  </a:lnTo>
                  <a:lnTo>
                    <a:pt x="120789" y="1629244"/>
                  </a:lnTo>
                  <a:lnTo>
                    <a:pt x="127660" y="1654644"/>
                  </a:lnTo>
                  <a:lnTo>
                    <a:pt x="134962" y="1667344"/>
                  </a:lnTo>
                  <a:lnTo>
                    <a:pt x="142532" y="1680044"/>
                  </a:lnTo>
                  <a:lnTo>
                    <a:pt x="150241" y="1705444"/>
                  </a:lnTo>
                  <a:lnTo>
                    <a:pt x="1855597" y="0"/>
                  </a:lnTo>
                  <a:close/>
                </a:path>
                <a:path w="4747894" h="3827145">
                  <a:moveTo>
                    <a:pt x="2044585" y="0"/>
                  </a:moveTo>
                  <a:lnTo>
                    <a:pt x="1945144" y="0"/>
                  </a:lnTo>
                  <a:lnTo>
                    <a:pt x="179705" y="1768944"/>
                  </a:lnTo>
                  <a:lnTo>
                    <a:pt x="187693" y="1781644"/>
                  </a:lnTo>
                  <a:lnTo>
                    <a:pt x="196088" y="1794344"/>
                  </a:lnTo>
                  <a:lnTo>
                    <a:pt x="204774" y="1807044"/>
                  </a:lnTo>
                  <a:lnTo>
                    <a:pt x="213588" y="1832444"/>
                  </a:lnTo>
                  <a:lnTo>
                    <a:pt x="2044585" y="0"/>
                  </a:lnTo>
                  <a:close/>
                </a:path>
                <a:path w="4747894" h="3827145">
                  <a:moveTo>
                    <a:pt x="2180082" y="3827005"/>
                  </a:moveTo>
                  <a:lnTo>
                    <a:pt x="1898357" y="3339071"/>
                  </a:lnTo>
                  <a:lnTo>
                    <a:pt x="1616646" y="3827005"/>
                  </a:lnTo>
                  <a:lnTo>
                    <a:pt x="2180082" y="3827005"/>
                  </a:lnTo>
                  <a:close/>
                </a:path>
                <a:path w="4747894" h="3827145">
                  <a:moveTo>
                    <a:pt x="2237943" y="0"/>
                  </a:moveTo>
                  <a:lnTo>
                    <a:pt x="2141385" y="0"/>
                  </a:lnTo>
                  <a:lnTo>
                    <a:pt x="250405" y="1883244"/>
                  </a:lnTo>
                  <a:lnTo>
                    <a:pt x="259499" y="1895944"/>
                  </a:lnTo>
                  <a:lnTo>
                    <a:pt x="269011" y="1921344"/>
                  </a:lnTo>
                  <a:lnTo>
                    <a:pt x="278790" y="1934044"/>
                  </a:lnTo>
                  <a:lnTo>
                    <a:pt x="288709" y="1946744"/>
                  </a:lnTo>
                  <a:lnTo>
                    <a:pt x="2237943" y="0"/>
                  </a:lnTo>
                  <a:close/>
                </a:path>
                <a:path w="4747894" h="3827145">
                  <a:moveTo>
                    <a:pt x="2423287" y="0"/>
                  </a:moveTo>
                  <a:lnTo>
                    <a:pt x="2331834" y="0"/>
                  </a:lnTo>
                  <a:lnTo>
                    <a:pt x="329958" y="1997544"/>
                  </a:lnTo>
                  <a:lnTo>
                    <a:pt x="340144" y="2010244"/>
                  </a:lnTo>
                  <a:lnTo>
                    <a:pt x="350761" y="2022944"/>
                  </a:lnTo>
                  <a:lnTo>
                    <a:pt x="361645" y="2035644"/>
                  </a:lnTo>
                  <a:lnTo>
                    <a:pt x="372668" y="2048344"/>
                  </a:lnTo>
                  <a:lnTo>
                    <a:pt x="2423287" y="0"/>
                  </a:lnTo>
                  <a:close/>
                </a:path>
                <a:path w="4747894" h="3827145">
                  <a:moveTo>
                    <a:pt x="2612682" y="0"/>
                  </a:moveTo>
                  <a:lnTo>
                    <a:pt x="2525128" y="0"/>
                  </a:lnTo>
                  <a:lnTo>
                    <a:pt x="416864" y="2099144"/>
                  </a:lnTo>
                  <a:lnTo>
                    <a:pt x="428167" y="2111845"/>
                  </a:lnTo>
                  <a:lnTo>
                    <a:pt x="439877" y="2124545"/>
                  </a:lnTo>
                  <a:lnTo>
                    <a:pt x="451866" y="2137245"/>
                  </a:lnTo>
                  <a:lnTo>
                    <a:pt x="463994" y="2149945"/>
                  </a:lnTo>
                  <a:lnTo>
                    <a:pt x="2612682" y="0"/>
                  </a:lnTo>
                  <a:close/>
                </a:path>
                <a:path w="4747894" h="3827145">
                  <a:moveTo>
                    <a:pt x="2807093" y="0"/>
                  </a:moveTo>
                  <a:lnTo>
                    <a:pt x="2710586" y="0"/>
                  </a:lnTo>
                  <a:lnTo>
                    <a:pt x="511136" y="2200745"/>
                  </a:lnTo>
                  <a:lnTo>
                    <a:pt x="523519" y="2213445"/>
                  </a:lnTo>
                  <a:lnTo>
                    <a:pt x="548830" y="2238845"/>
                  </a:lnTo>
                  <a:lnTo>
                    <a:pt x="561213" y="2251545"/>
                  </a:lnTo>
                  <a:lnTo>
                    <a:pt x="2807093" y="0"/>
                  </a:lnTo>
                  <a:close/>
                </a:path>
                <a:path w="4747894" h="3827145">
                  <a:moveTo>
                    <a:pt x="2926905" y="79844"/>
                  </a:moveTo>
                  <a:lnTo>
                    <a:pt x="2916936" y="67144"/>
                  </a:lnTo>
                  <a:lnTo>
                    <a:pt x="2906826" y="41744"/>
                  </a:lnTo>
                  <a:lnTo>
                    <a:pt x="2896451" y="29044"/>
                  </a:lnTo>
                  <a:lnTo>
                    <a:pt x="2885656" y="16344"/>
                  </a:lnTo>
                  <a:lnTo>
                    <a:pt x="614248" y="2289645"/>
                  </a:lnTo>
                  <a:lnTo>
                    <a:pt x="627735" y="2302345"/>
                  </a:lnTo>
                  <a:lnTo>
                    <a:pt x="641502" y="2315045"/>
                  </a:lnTo>
                  <a:lnTo>
                    <a:pt x="655256" y="2315045"/>
                  </a:lnTo>
                  <a:lnTo>
                    <a:pt x="668743" y="2327745"/>
                  </a:lnTo>
                  <a:lnTo>
                    <a:pt x="2926905" y="79844"/>
                  </a:lnTo>
                  <a:close/>
                </a:path>
                <a:path w="4747894" h="3827145">
                  <a:moveTo>
                    <a:pt x="3002026" y="194144"/>
                  </a:moveTo>
                  <a:lnTo>
                    <a:pt x="2984157" y="156044"/>
                  </a:lnTo>
                  <a:lnTo>
                    <a:pt x="2974886" y="143344"/>
                  </a:lnTo>
                  <a:lnTo>
                    <a:pt x="2965196" y="130644"/>
                  </a:lnTo>
                  <a:lnTo>
                    <a:pt x="724725" y="2365845"/>
                  </a:lnTo>
                  <a:lnTo>
                    <a:pt x="753630" y="2391245"/>
                  </a:lnTo>
                  <a:lnTo>
                    <a:pt x="768426" y="2403945"/>
                  </a:lnTo>
                  <a:lnTo>
                    <a:pt x="783640" y="2403945"/>
                  </a:lnTo>
                  <a:lnTo>
                    <a:pt x="3002026" y="194144"/>
                  </a:lnTo>
                  <a:close/>
                </a:path>
                <a:path w="4747894" h="3827145">
                  <a:moveTo>
                    <a:pt x="3047682" y="1768944"/>
                  </a:moveTo>
                  <a:lnTo>
                    <a:pt x="2368626" y="2454745"/>
                  </a:lnTo>
                  <a:lnTo>
                    <a:pt x="2458085" y="2403945"/>
                  </a:lnTo>
                  <a:lnTo>
                    <a:pt x="2501735" y="2378545"/>
                  </a:lnTo>
                  <a:lnTo>
                    <a:pt x="2544661" y="2340445"/>
                  </a:lnTo>
                  <a:lnTo>
                    <a:pt x="2586875" y="2315045"/>
                  </a:lnTo>
                  <a:lnTo>
                    <a:pt x="2628354" y="2276945"/>
                  </a:lnTo>
                  <a:lnTo>
                    <a:pt x="2669121" y="2251545"/>
                  </a:lnTo>
                  <a:lnTo>
                    <a:pt x="2842933" y="2073744"/>
                  </a:lnTo>
                  <a:lnTo>
                    <a:pt x="2876854" y="2035644"/>
                  </a:lnTo>
                  <a:lnTo>
                    <a:pt x="2909163" y="1997544"/>
                  </a:lnTo>
                  <a:lnTo>
                    <a:pt x="2939910" y="1946744"/>
                  </a:lnTo>
                  <a:lnTo>
                    <a:pt x="2969107" y="1908644"/>
                  </a:lnTo>
                  <a:lnTo>
                    <a:pt x="2996793" y="1857844"/>
                  </a:lnTo>
                  <a:lnTo>
                    <a:pt x="3022968" y="1819744"/>
                  </a:lnTo>
                  <a:lnTo>
                    <a:pt x="3047682" y="1768944"/>
                  </a:lnTo>
                  <a:close/>
                </a:path>
                <a:path w="4747894" h="3827145">
                  <a:moveTo>
                    <a:pt x="3069780" y="308444"/>
                  </a:moveTo>
                  <a:lnTo>
                    <a:pt x="3054134" y="283044"/>
                  </a:lnTo>
                  <a:lnTo>
                    <a:pt x="3045955" y="270344"/>
                  </a:lnTo>
                  <a:lnTo>
                    <a:pt x="3037382" y="244944"/>
                  </a:lnTo>
                  <a:lnTo>
                    <a:pt x="845515" y="2442045"/>
                  </a:lnTo>
                  <a:lnTo>
                    <a:pt x="861009" y="2454745"/>
                  </a:lnTo>
                  <a:lnTo>
                    <a:pt x="876630" y="2454745"/>
                  </a:lnTo>
                  <a:lnTo>
                    <a:pt x="892530" y="2467445"/>
                  </a:lnTo>
                  <a:lnTo>
                    <a:pt x="908850" y="2480145"/>
                  </a:lnTo>
                  <a:lnTo>
                    <a:pt x="3069780" y="308444"/>
                  </a:lnTo>
                  <a:close/>
                </a:path>
                <a:path w="4747894" h="3827145">
                  <a:moveTo>
                    <a:pt x="3127235" y="448144"/>
                  </a:moveTo>
                  <a:lnTo>
                    <a:pt x="3120580" y="435444"/>
                  </a:lnTo>
                  <a:lnTo>
                    <a:pt x="3113786" y="410044"/>
                  </a:lnTo>
                  <a:lnTo>
                    <a:pt x="3106724" y="397344"/>
                  </a:lnTo>
                  <a:lnTo>
                    <a:pt x="3099244" y="384644"/>
                  </a:lnTo>
                  <a:lnTo>
                    <a:pt x="973670" y="2505545"/>
                  </a:lnTo>
                  <a:lnTo>
                    <a:pt x="990473" y="2518245"/>
                  </a:lnTo>
                  <a:lnTo>
                    <a:pt x="1007541" y="2518245"/>
                  </a:lnTo>
                  <a:lnTo>
                    <a:pt x="1024623" y="2530945"/>
                  </a:lnTo>
                  <a:lnTo>
                    <a:pt x="1041425" y="2530945"/>
                  </a:lnTo>
                  <a:lnTo>
                    <a:pt x="3127235" y="448144"/>
                  </a:lnTo>
                  <a:close/>
                </a:path>
                <a:path w="4747894" h="3827145">
                  <a:moveTo>
                    <a:pt x="3174365" y="1451444"/>
                  </a:moveTo>
                  <a:lnTo>
                    <a:pt x="2051926" y="2581745"/>
                  </a:lnTo>
                  <a:lnTo>
                    <a:pt x="2194801" y="2530945"/>
                  </a:lnTo>
                  <a:lnTo>
                    <a:pt x="3127235" y="1603844"/>
                  </a:lnTo>
                  <a:lnTo>
                    <a:pt x="3140189" y="1565744"/>
                  </a:lnTo>
                  <a:lnTo>
                    <a:pt x="3152457" y="1527644"/>
                  </a:lnTo>
                  <a:lnTo>
                    <a:pt x="3163900" y="1489544"/>
                  </a:lnTo>
                  <a:lnTo>
                    <a:pt x="3174365" y="1451444"/>
                  </a:lnTo>
                  <a:close/>
                </a:path>
                <a:path w="4747894" h="3827145">
                  <a:moveTo>
                    <a:pt x="3174365" y="587844"/>
                  </a:moveTo>
                  <a:lnTo>
                    <a:pt x="3168840" y="575144"/>
                  </a:lnTo>
                  <a:lnTo>
                    <a:pt x="3157791" y="537044"/>
                  </a:lnTo>
                  <a:lnTo>
                    <a:pt x="3152267" y="524344"/>
                  </a:lnTo>
                  <a:lnTo>
                    <a:pt x="1113599" y="2556345"/>
                  </a:lnTo>
                  <a:lnTo>
                    <a:pt x="1132154" y="2569045"/>
                  </a:lnTo>
                  <a:lnTo>
                    <a:pt x="1168704" y="2569045"/>
                  </a:lnTo>
                  <a:lnTo>
                    <a:pt x="1187259" y="2581745"/>
                  </a:lnTo>
                  <a:lnTo>
                    <a:pt x="3174365" y="587844"/>
                  </a:lnTo>
                  <a:close/>
                </a:path>
                <a:path w="4747894" h="3827145">
                  <a:moveTo>
                    <a:pt x="3209721" y="752944"/>
                  </a:moveTo>
                  <a:lnTo>
                    <a:pt x="3206153" y="727544"/>
                  </a:lnTo>
                  <a:lnTo>
                    <a:pt x="3202178" y="714844"/>
                  </a:lnTo>
                  <a:lnTo>
                    <a:pt x="3197910" y="689444"/>
                  </a:lnTo>
                  <a:lnTo>
                    <a:pt x="3193516" y="664044"/>
                  </a:lnTo>
                  <a:lnTo>
                    <a:pt x="1262380" y="2594445"/>
                  </a:lnTo>
                  <a:lnTo>
                    <a:pt x="1282268" y="2607145"/>
                  </a:lnTo>
                  <a:lnTo>
                    <a:pt x="1322031" y="2607145"/>
                  </a:lnTo>
                  <a:lnTo>
                    <a:pt x="1341920" y="2619845"/>
                  </a:lnTo>
                  <a:lnTo>
                    <a:pt x="3209721" y="752944"/>
                  </a:lnTo>
                  <a:close/>
                </a:path>
                <a:path w="4747894" h="3827145">
                  <a:moveTo>
                    <a:pt x="3221507" y="1222844"/>
                  </a:moveTo>
                  <a:lnTo>
                    <a:pt x="1811820" y="2632545"/>
                  </a:lnTo>
                  <a:lnTo>
                    <a:pt x="1840522" y="2619845"/>
                  </a:lnTo>
                  <a:lnTo>
                    <a:pt x="1897367" y="2619845"/>
                  </a:lnTo>
                  <a:lnTo>
                    <a:pt x="1925243" y="2607145"/>
                  </a:lnTo>
                  <a:lnTo>
                    <a:pt x="3203829" y="1337144"/>
                  </a:lnTo>
                  <a:lnTo>
                    <a:pt x="3209074" y="1299044"/>
                  </a:lnTo>
                  <a:lnTo>
                    <a:pt x="3213773" y="1273644"/>
                  </a:lnTo>
                  <a:lnTo>
                    <a:pt x="3217913" y="1248244"/>
                  </a:lnTo>
                  <a:lnTo>
                    <a:pt x="3221507" y="1222844"/>
                  </a:lnTo>
                  <a:close/>
                </a:path>
                <a:path w="4747894" h="3827145">
                  <a:moveTo>
                    <a:pt x="3230346" y="918044"/>
                  </a:moveTo>
                  <a:lnTo>
                    <a:pt x="3228987" y="905344"/>
                  </a:lnTo>
                  <a:lnTo>
                    <a:pt x="3227209" y="879944"/>
                  </a:lnTo>
                  <a:lnTo>
                    <a:pt x="3225165" y="854544"/>
                  </a:lnTo>
                  <a:lnTo>
                    <a:pt x="3222980" y="829144"/>
                  </a:lnTo>
                  <a:lnTo>
                    <a:pt x="1427353" y="2632545"/>
                  </a:lnTo>
                  <a:lnTo>
                    <a:pt x="1515745" y="2632545"/>
                  </a:lnTo>
                  <a:lnTo>
                    <a:pt x="3230346" y="918044"/>
                  </a:lnTo>
                  <a:close/>
                </a:path>
                <a:path w="4747894" h="3827145">
                  <a:moveTo>
                    <a:pt x="3233293" y="1019644"/>
                  </a:moveTo>
                  <a:lnTo>
                    <a:pt x="1608543" y="2632545"/>
                  </a:lnTo>
                  <a:lnTo>
                    <a:pt x="1707235" y="2632545"/>
                  </a:lnTo>
                  <a:lnTo>
                    <a:pt x="3230346" y="1108544"/>
                  </a:lnTo>
                  <a:lnTo>
                    <a:pt x="3232366" y="1057744"/>
                  </a:lnTo>
                  <a:lnTo>
                    <a:pt x="3233293" y="1019644"/>
                  </a:lnTo>
                  <a:close/>
                </a:path>
                <a:path w="4747894" h="3827145">
                  <a:moveTo>
                    <a:pt x="4747603" y="2641282"/>
                  </a:moveTo>
                  <a:lnTo>
                    <a:pt x="4610557" y="2460536"/>
                  </a:lnTo>
                  <a:lnTo>
                    <a:pt x="4601642" y="2448788"/>
                  </a:lnTo>
                  <a:lnTo>
                    <a:pt x="4592739" y="2437041"/>
                  </a:lnTo>
                  <a:lnTo>
                    <a:pt x="4330979" y="2091817"/>
                  </a:lnTo>
                  <a:lnTo>
                    <a:pt x="4090581" y="2437041"/>
                  </a:lnTo>
                  <a:lnTo>
                    <a:pt x="3835717" y="2080971"/>
                  </a:lnTo>
                  <a:lnTo>
                    <a:pt x="3618827" y="2448788"/>
                  </a:lnTo>
                  <a:lnTo>
                    <a:pt x="3322396" y="2115312"/>
                  </a:lnTo>
                  <a:lnTo>
                    <a:pt x="2949156" y="2731668"/>
                  </a:lnTo>
                  <a:lnTo>
                    <a:pt x="3128441" y="2840113"/>
                  </a:lnTo>
                  <a:lnTo>
                    <a:pt x="3136620" y="2840113"/>
                  </a:lnTo>
                  <a:lnTo>
                    <a:pt x="3355835" y="2479522"/>
                  </a:lnTo>
                  <a:lnTo>
                    <a:pt x="3654069" y="2814802"/>
                  </a:lnTo>
                  <a:lnTo>
                    <a:pt x="3852722" y="2479522"/>
                  </a:lnTo>
                  <a:lnTo>
                    <a:pt x="3853802" y="2477706"/>
                  </a:lnTo>
                  <a:lnTo>
                    <a:pt x="4093286" y="2812999"/>
                  </a:lnTo>
                  <a:lnTo>
                    <a:pt x="4326267" y="2477706"/>
                  </a:lnTo>
                  <a:lnTo>
                    <a:pt x="4338205" y="2460536"/>
                  </a:lnTo>
                  <a:lnTo>
                    <a:pt x="4574984" y="2772333"/>
                  </a:lnTo>
                  <a:lnTo>
                    <a:pt x="4747603" y="2641282"/>
                  </a:lnTo>
                  <a:close/>
                </a:path>
              </a:pathLst>
            </a:custGeom>
            <a:solidFill>
              <a:srgbClr val="2366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975994"/>
            <a:ext cx="59531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FFFFFF"/>
                </a:solidFill>
              </a:rPr>
              <a:t>The</a:t>
            </a:r>
            <a:r>
              <a:rPr sz="6000" spc="455" dirty="0">
                <a:solidFill>
                  <a:srgbClr val="FFFFFF"/>
                </a:solidFill>
              </a:rPr>
              <a:t> </a:t>
            </a:r>
            <a:r>
              <a:rPr sz="6000" dirty="0">
                <a:solidFill>
                  <a:srgbClr val="FFFFFF"/>
                </a:solidFill>
              </a:rPr>
              <a:t>first</a:t>
            </a:r>
            <a:r>
              <a:rPr sz="6000" spc="459" dirty="0">
                <a:solidFill>
                  <a:srgbClr val="FFFFFF"/>
                </a:solidFill>
              </a:rPr>
              <a:t> </a:t>
            </a:r>
            <a:r>
              <a:rPr sz="6000" spc="-10" dirty="0">
                <a:solidFill>
                  <a:srgbClr val="FFFFFF"/>
                </a:solidFill>
              </a:rPr>
              <a:t>library</a:t>
            </a:r>
            <a:endParaRPr sz="6000"/>
          </a:p>
        </p:txBody>
      </p:sp>
      <p:sp>
        <p:nvSpPr>
          <p:cNvPr id="3" name="object 3"/>
          <p:cNvSpPr/>
          <p:nvPr/>
        </p:nvSpPr>
        <p:spPr>
          <a:xfrm>
            <a:off x="17055188" y="2188422"/>
            <a:ext cx="603885" cy="523240"/>
          </a:xfrm>
          <a:custGeom>
            <a:avLst/>
            <a:gdLst/>
            <a:ahLst/>
            <a:cxnLst/>
            <a:rect l="l" t="t" r="r" b="b"/>
            <a:pathLst>
              <a:path w="603884" h="523239">
                <a:moveTo>
                  <a:pt x="0" y="0"/>
                </a:moveTo>
                <a:lnTo>
                  <a:pt x="603887" y="0"/>
                </a:lnTo>
                <a:lnTo>
                  <a:pt x="301943" y="52296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5255569" y="2"/>
            <a:ext cx="3032760" cy="1917700"/>
            <a:chOff x="15255569" y="2"/>
            <a:chExt cx="3032760" cy="1917700"/>
          </a:xfrm>
        </p:grpSpPr>
        <p:sp>
          <p:nvSpPr>
            <p:cNvPr id="5" name="object 5"/>
            <p:cNvSpPr/>
            <p:nvPr/>
          </p:nvSpPr>
          <p:spPr>
            <a:xfrm>
              <a:off x="16601311" y="79965"/>
              <a:ext cx="1465580" cy="1465580"/>
            </a:xfrm>
            <a:custGeom>
              <a:avLst/>
              <a:gdLst/>
              <a:ahLst/>
              <a:cxnLst/>
              <a:rect l="l" t="t" r="r" b="b"/>
              <a:pathLst>
                <a:path w="1465580" h="1465580">
                  <a:moveTo>
                    <a:pt x="732760" y="1465501"/>
                  </a:moveTo>
                  <a:lnTo>
                    <a:pt x="684571" y="1463942"/>
                  </a:lnTo>
                  <a:lnTo>
                    <a:pt x="637225" y="1459331"/>
                  </a:lnTo>
                  <a:lnTo>
                    <a:pt x="590807" y="1451763"/>
                  </a:lnTo>
                  <a:lnTo>
                    <a:pt x="545414" y="1441336"/>
                  </a:lnTo>
                  <a:lnTo>
                    <a:pt x="501144" y="1428145"/>
                  </a:lnTo>
                  <a:lnTo>
                    <a:pt x="458091" y="1412287"/>
                  </a:lnTo>
                  <a:lnTo>
                    <a:pt x="416354" y="1393860"/>
                  </a:lnTo>
                  <a:lnTo>
                    <a:pt x="376028" y="1372959"/>
                  </a:lnTo>
                  <a:lnTo>
                    <a:pt x="337210" y="1349681"/>
                  </a:lnTo>
                  <a:lnTo>
                    <a:pt x="299997" y="1324123"/>
                  </a:lnTo>
                  <a:lnTo>
                    <a:pt x="264484" y="1296380"/>
                  </a:lnTo>
                  <a:lnTo>
                    <a:pt x="230770" y="1266551"/>
                  </a:lnTo>
                  <a:lnTo>
                    <a:pt x="198949" y="1234730"/>
                  </a:lnTo>
                  <a:lnTo>
                    <a:pt x="169120" y="1201016"/>
                  </a:lnTo>
                  <a:lnTo>
                    <a:pt x="141377" y="1165503"/>
                  </a:lnTo>
                  <a:lnTo>
                    <a:pt x="115819" y="1128290"/>
                  </a:lnTo>
                  <a:lnTo>
                    <a:pt x="92541" y="1089472"/>
                  </a:lnTo>
                  <a:lnTo>
                    <a:pt x="71640" y="1049146"/>
                  </a:lnTo>
                  <a:lnTo>
                    <a:pt x="53212" y="1007409"/>
                  </a:lnTo>
                  <a:lnTo>
                    <a:pt x="37355" y="964356"/>
                  </a:lnTo>
                  <a:lnTo>
                    <a:pt x="24164" y="920085"/>
                  </a:lnTo>
                  <a:lnTo>
                    <a:pt x="13737" y="874693"/>
                  </a:lnTo>
                  <a:lnTo>
                    <a:pt x="6169" y="828275"/>
                  </a:lnTo>
                  <a:lnTo>
                    <a:pt x="1558" y="780929"/>
                  </a:lnTo>
                  <a:lnTo>
                    <a:pt x="0" y="732764"/>
                  </a:lnTo>
                  <a:lnTo>
                    <a:pt x="1558" y="684572"/>
                  </a:lnTo>
                  <a:lnTo>
                    <a:pt x="6169" y="637225"/>
                  </a:lnTo>
                  <a:lnTo>
                    <a:pt x="13737" y="590808"/>
                  </a:lnTo>
                  <a:lnTo>
                    <a:pt x="24164" y="545415"/>
                  </a:lnTo>
                  <a:lnTo>
                    <a:pt x="37355" y="501144"/>
                  </a:lnTo>
                  <a:lnTo>
                    <a:pt x="53212" y="458092"/>
                  </a:lnTo>
                  <a:lnTo>
                    <a:pt x="71640" y="416355"/>
                  </a:lnTo>
                  <a:lnTo>
                    <a:pt x="92541" y="376029"/>
                  </a:lnTo>
                  <a:lnTo>
                    <a:pt x="115819" y="337211"/>
                  </a:lnTo>
                  <a:lnTo>
                    <a:pt x="141377" y="299997"/>
                  </a:lnTo>
                  <a:lnTo>
                    <a:pt x="169120" y="264485"/>
                  </a:lnTo>
                  <a:lnTo>
                    <a:pt x="198949" y="230770"/>
                  </a:lnTo>
                  <a:lnTo>
                    <a:pt x="230770" y="198950"/>
                  </a:lnTo>
                  <a:lnTo>
                    <a:pt x="264484" y="169120"/>
                  </a:lnTo>
                  <a:lnTo>
                    <a:pt x="299997" y="141378"/>
                  </a:lnTo>
                  <a:lnTo>
                    <a:pt x="337210" y="115819"/>
                  </a:lnTo>
                  <a:lnTo>
                    <a:pt x="376028" y="92541"/>
                  </a:lnTo>
                  <a:lnTo>
                    <a:pt x="416354" y="71640"/>
                  </a:lnTo>
                  <a:lnTo>
                    <a:pt x="458091" y="53213"/>
                  </a:lnTo>
                  <a:lnTo>
                    <a:pt x="501144" y="37356"/>
                  </a:lnTo>
                  <a:lnTo>
                    <a:pt x="545414" y="24165"/>
                  </a:lnTo>
                  <a:lnTo>
                    <a:pt x="590807" y="13737"/>
                  </a:lnTo>
                  <a:lnTo>
                    <a:pt x="637225" y="6170"/>
                  </a:lnTo>
                  <a:lnTo>
                    <a:pt x="684571" y="1558"/>
                  </a:lnTo>
                  <a:lnTo>
                    <a:pt x="732750" y="0"/>
                  </a:lnTo>
                  <a:lnTo>
                    <a:pt x="780928" y="1558"/>
                  </a:lnTo>
                  <a:lnTo>
                    <a:pt x="828275" y="6170"/>
                  </a:lnTo>
                  <a:lnTo>
                    <a:pt x="874693" y="13737"/>
                  </a:lnTo>
                  <a:lnTo>
                    <a:pt x="920085" y="24165"/>
                  </a:lnTo>
                  <a:lnTo>
                    <a:pt x="964356" y="37356"/>
                  </a:lnTo>
                  <a:lnTo>
                    <a:pt x="1007408" y="53213"/>
                  </a:lnTo>
                  <a:lnTo>
                    <a:pt x="1049146" y="71640"/>
                  </a:lnTo>
                  <a:lnTo>
                    <a:pt x="1089472" y="92541"/>
                  </a:lnTo>
                  <a:lnTo>
                    <a:pt x="1128290" y="115819"/>
                  </a:lnTo>
                  <a:lnTo>
                    <a:pt x="1165503" y="141378"/>
                  </a:lnTo>
                  <a:lnTo>
                    <a:pt x="1201015" y="169120"/>
                  </a:lnTo>
                  <a:lnTo>
                    <a:pt x="1234730" y="198950"/>
                  </a:lnTo>
                  <a:lnTo>
                    <a:pt x="1266550" y="230770"/>
                  </a:lnTo>
                  <a:lnTo>
                    <a:pt x="1296380" y="264485"/>
                  </a:lnTo>
                  <a:lnTo>
                    <a:pt x="1324122" y="299997"/>
                  </a:lnTo>
                  <a:lnTo>
                    <a:pt x="1349681" y="337211"/>
                  </a:lnTo>
                  <a:lnTo>
                    <a:pt x="1372959" y="376029"/>
                  </a:lnTo>
                  <a:lnTo>
                    <a:pt x="1393860" y="416355"/>
                  </a:lnTo>
                  <a:lnTo>
                    <a:pt x="1412287" y="458092"/>
                  </a:lnTo>
                  <a:lnTo>
                    <a:pt x="1428144" y="501144"/>
                  </a:lnTo>
                  <a:lnTo>
                    <a:pt x="1441335" y="545415"/>
                  </a:lnTo>
                  <a:lnTo>
                    <a:pt x="1451763" y="590808"/>
                  </a:lnTo>
                  <a:lnTo>
                    <a:pt x="1459330" y="637225"/>
                  </a:lnTo>
                  <a:lnTo>
                    <a:pt x="1463942" y="684572"/>
                  </a:lnTo>
                  <a:lnTo>
                    <a:pt x="1465500" y="732736"/>
                  </a:lnTo>
                  <a:lnTo>
                    <a:pt x="1463942" y="780929"/>
                  </a:lnTo>
                  <a:lnTo>
                    <a:pt x="1459330" y="828275"/>
                  </a:lnTo>
                  <a:lnTo>
                    <a:pt x="1451763" y="874693"/>
                  </a:lnTo>
                  <a:lnTo>
                    <a:pt x="1441335" y="920085"/>
                  </a:lnTo>
                  <a:lnTo>
                    <a:pt x="1428144" y="964356"/>
                  </a:lnTo>
                  <a:lnTo>
                    <a:pt x="1412287" y="1007409"/>
                  </a:lnTo>
                  <a:lnTo>
                    <a:pt x="1393860" y="1049146"/>
                  </a:lnTo>
                  <a:lnTo>
                    <a:pt x="1372959" y="1089472"/>
                  </a:lnTo>
                  <a:lnTo>
                    <a:pt x="1349681" y="1128290"/>
                  </a:lnTo>
                  <a:lnTo>
                    <a:pt x="1324122" y="1165503"/>
                  </a:lnTo>
                  <a:lnTo>
                    <a:pt x="1296380" y="1201016"/>
                  </a:lnTo>
                  <a:lnTo>
                    <a:pt x="1266550" y="1234730"/>
                  </a:lnTo>
                  <a:lnTo>
                    <a:pt x="1234730" y="1266551"/>
                  </a:lnTo>
                  <a:lnTo>
                    <a:pt x="1201015" y="1296380"/>
                  </a:lnTo>
                  <a:lnTo>
                    <a:pt x="1165503" y="1324123"/>
                  </a:lnTo>
                  <a:lnTo>
                    <a:pt x="1128290" y="1349681"/>
                  </a:lnTo>
                  <a:lnTo>
                    <a:pt x="1089472" y="1372959"/>
                  </a:lnTo>
                  <a:lnTo>
                    <a:pt x="1049146" y="1393860"/>
                  </a:lnTo>
                  <a:lnTo>
                    <a:pt x="1007408" y="1412287"/>
                  </a:lnTo>
                  <a:lnTo>
                    <a:pt x="964356" y="1428145"/>
                  </a:lnTo>
                  <a:lnTo>
                    <a:pt x="920085" y="1441336"/>
                  </a:lnTo>
                  <a:lnTo>
                    <a:pt x="874693" y="1451763"/>
                  </a:lnTo>
                  <a:lnTo>
                    <a:pt x="828275" y="1459331"/>
                  </a:lnTo>
                  <a:lnTo>
                    <a:pt x="780928" y="1463942"/>
                  </a:lnTo>
                  <a:lnTo>
                    <a:pt x="732760" y="14655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55557" y="11"/>
              <a:ext cx="3032760" cy="1917700"/>
            </a:xfrm>
            <a:custGeom>
              <a:avLst/>
              <a:gdLst/>
              <a:ahLst/>
              <a:cxnLst/>
              <a:rect l="l" t="t" r="r" b="b"/>
              <a:pathLst>
                <a:path w="3032759" h="1917700">
                  <a:moveTo>
                    <a:pt x="96443" y="0"/>
                  </a:moveTo>
                  <a:lnTo>
                    <a:pt x="25895" y="0"/>
                  </a:lnTo>
                  <a:lnTo>
                    <a:pt x="0" y="25717"/>
                  </a:lnTo>
                  <a:lnTo>
                    <a:pt x="1600" y="51117"/>
                  </a:lnTo>
                  <a:lnTo>
                    <a:pt x="3276" y="63817"/>
                  </a:lnTo>
                  <a:lnTo>
                    <a:pt x="5168" y="76517"/>
                  </a:lnTo>
                  <a:lnTo>
                    <a:pt x="7340" y="89217"/>
                  </a:lnTo>
                  <a:lnTo>
                    <a:pt x="96443" y="0"/>
                  </a:lnTo>
                  <a:close/>
                </a:path>
                <a:path w="3032759" h="1917700">
                  <a:moveTo>
                    <a:pt x="232943" y="0"/>
                  </a:moveTo>
                  <a:lnTo>
                    <a:pt x="168998" y="0"/>
                  </a:lnTo>
                  <a:lnTo>
                    <a:pt x="16776" y="152717"/>
                  </a:lnTo>
                  <a:lnTo>
                    <a:pt x="29362" y="203517"/>
                  </a:lnTo>
                  <a:lnTo>
                    <a:pt x="232943" y="0"/>
                  </a:lnTo>
                  <a:close/>
                </a:path>
                <a:path w="3032759" h="1917700">
                  <a:moveTo>
                    <a:pt x="369125" y="0"/>
                  </a:moveTo>
                  <a:lnTo>
                    <a:pt x="299593" y="0"/>
                  </a:lnTo>
                  <a:lnTo>
                    <a:pt x="45085" y="254317"/>
                  </a:lnTo>
                  <a:lnTo>
                    <a:pt x="49034" y="267017"/>
                  </a:lnTo>
                  <a:lnTo>
                    <a:pt x="53073" y="279717"/>
                  </a:lnTo>
                  <a:lnTo>
                    <a:pt x="57315" y="292417"/>
                  </a:lnTo>
                  <a:lnTo>
                    <a:pt x="61849" y="305117"/>
                  </a:lnTo>
                  <a:lnTo>
                    <a:pt x="369125" y="0"/>
                  </a:lnTo>
                  <a:close/>
                </a:path>
                <a:path w="3032759" h="1917700">
                  <a:moveTo>
                    <a:pt x="509308" y="0"/>
                  </a:moveTo>
                  <a:lnTo>
                    <a:pt x="437261" y="0"/>
                  </a:lnTo>
                  <a:lnTo>
                    <a:pt x="80721" y="355917"/>
                  </a:lnTo>
                  <a:lnTo>
                    <a:pt x="85623" y="368617"/>
                  </a:lnTo>
                  <a:lnTo>
                    <a:pt x="90817" y="381317"/>
                  </a:lnTo>
                  <a:lnTo>
                    <a:pt x="96202" y="394017"/>
                  </a:lnTo>
                  <a:lnTo>
                    <a:pt x="101688" y="406717"/>
                  </a:lnTo>
                  <a:lnTo>
                    <a:pt x="509308" y="0"/>
                  </a:lnTo>
                  <a:close/>
                </a:path>
                <a:path w="3032759" h="1917700">
                  <a:moveTo>
                    <a:pt x="641324" y="0"/>
                  </a:moveTo>
                  <a:lnTo>
                    <a:pt x="577075" y="0"/>
                  </a:lnTo>
                  <a:lnTo>
                    <a:pt x="122656" y="457517"/>
                  </a:lnTo>
                  <a:lnTo>
                    <a:pt x="128333" y="470217"/>
                  </a:lnTo>
                  <a:lnTo>
                    <a:pt x="134315" y="470217"/>
                  </a:lnTo>
                  <a:lnTo>
                    <a:pt x="140487" y="482917"/>
                  </a:lnTo>
                  <a:lnTo>
                    <a:pt x="146761" y="495617"/>
                  </a:lnTo>
                  <a:lnTo>
                    <a:pt x="641324" y="0"/>
                  </a:lnTo>
                  <a:close/>
                </a:path>
                <a:path w="3032759" h="1917700">
                  <a:moveTo>
                    <a:pt x="780732" y="0"/>
                  </a:moveTo>
                  <a:lnTo>
                    <a:pt x="706920" y="0"/>
                  </a:lnTo>
                  <a:lnTo>
                    <a:pt x="172974" y="533717"/>
                  </a:lnTo>
                  <a:lnTo>
                    <a:pt x="179438" y="546417"/>
                  </a:lnTo>
                  <a:lnTo>
                    <a:pt x="186207" y="559117"/>
                  </a:lnTo>
                  <a:lnTo>
                    <a:pt x="193167" y="571817"/>
                  </a:lnTo>
                  <a:lnTo>
                    <a:pt x="200228" y="584517"/>
                  </a:lnTo>
                  <a:lnTo>
                    <a:pt x="780732" y="0"/>
                  </a:lnTo>
                  <a:close/>
                </a:path>
                <a:path w="3032759" h="1917700">
                  <a:moveTo>
                    <a:pt x="918273" y="0"/>
                  </a:moveTo>
                  <a:lnTo>
                    <a:pt x="851966" y="0"/>
                  </a:lnTo>
                  <a:lnTo>
                    <a:pt x="229577" y="622617"/>
                  </a:lnTo>
                  <a:lnTo>
                    <a:pt x="236842" y="635317"/>
                  </a:lnTo>
                  <a:lnTo>
                    <a:pt x="244386" y="635317"/>
                  </a:lnTo>
                  <a:lnTo>
                    <a:pt x="252133" y="648017"/>
                  </a:lnTo>
                  <a:lnTo>
                    <a:pt x="259981" y="660717"/>
                  </a:lnTo>
                  <a:lnTo>
                    <a:pt x="918273" y="0"/>
                  </a:lnTo>
                  <a:close/>
                </a:path>
                <a:path w="3032759" h="1917700">
                  <a:moveTo>
                    <a:pt x="1049337" y="0"/>
                  </a:moveTo>
                  <a:lnTo>
                    <a:pt x="989939" y="0"/>
                  </a:lnTo>
                  <a:lnTo>
                    <a:pt x="291426" y="698817"/>
                  </a:lnTo>
                  <a:lnTo>
                    <a:pt x="299478" y="698817"/>
                  </a:lnTo>
                  <a:lnTo>
                    <a:pt x="307809" y="711517"/>
                  </a:lnTo>
                  <a:lnTo>
                    <a:pt x="316344" y="724217"/>
                  </a:lnTo>
                  <a:lnTo>
                    <a:pt x="324980" y="724217"/>
                  </a:lnTo>
                  <a:lnTo>
                    <a:pt x="1049337" y="0"/>
                  </a:lnTo>
                  <a:close/>
                </a:path>
                <a:path w="3032759" h="1917700">
                  <a:moveTo>
                    <a:pt x="1193190" y="0"/>
                  </a:moveTo>
                  <a:lnTo>
                    <a:pt x="1120990" y="0"/>
                  </a:lnTo>
                  <a:lnTo>
                    <a:pt x="358521" y="762317"/>
                  </a:lnTo>
                  <a:lnTo>
                    <a:pt x="367334" y="775017"/>
                  </a:lnTo>
                  <a:lnTo>
                    <a:pt x="376339" y="775017"/>
                  </a:lnTo>
                  <a:lnTo>
                    <a:pt x="385356" y="787717"/>
                  </a:lnTo>
                  <a:lnTo>
                    <a:pt x="394157" y="800417"/>
                  </a:lnTo>
                  <a:lnTo>
                    <a:pt x="1193190" y="0"/>
                  </a:lnTo>
                  <a:close/>
                </a:path>
                <a:path w="3032759" h="1917700">
                  <a:moveTo>
                    <a:pt x="1325549" y="0"/>
                  </a:moveTo>
                  <a:lnTo>
                    <a:pt x="1259547" y="0"/>
                  </a:lnTo>
                  <a:lnTo>
                    <a:pt x="431901" y="825817"/>
                  </a:lnTo>
                  <a:lnTo>
                    <a:pt x="441502" y="838517"/>
                  </a:lnTo>
                  <a:lnTo>
                    <a:pt x="451294" y="838517"/>
                  </a:lnTo>
                  <a:lnTo>
                    <a:pt x="461086" y="851217"/>
                  </a:lnTo>
                  <a:lnTo>
                    <a:pt x="470687" y="851217"/>
                  </a:lnTo>
                  <a:lnTo>
                    <a:pt x="1325549" y="0"/>
                  </a:lnTo>
                  <a:close/>
                </a:path>
                <a:path w="3032759" h="1917700">
                  <a:moveTo>
                    <a:pt x="1462125" y="0"/>
                  </a:moveTo>
                  <a:lnTo>
                    <a:pt x="1390992" y="0"/>
                  </a:lnTo>
                  <a:lnTo>
                    <a:pt x="510527" y="876617"/>
                  </a:lnTo>
                  <a:lnTo>
                    <a:pt x="520763" y="889317"/>
                  </a:lnTo>
                  <a:lnTo>
                    <a:pt x="531101" y="902017"/>
                  </a:lnTo>
                  <a:lnTo>
                    <a:pt x="541629" y="902017"/>
                  </a:lnTo>
                  <a:lnTo>
                    <a:pt x="552450" y="914717"/>
                  </a:lnTo>
                  <a:lnTo>
                    <a:pt x="1462125" y="0"/>
                  </a:lnTo>
                  <a:close/>
                </a:path>
                <a:path w="3032759" h="1917700">
                  <a:moveTo>
                    <a:pt x="1546237" y="1917166"/>
                  </a:moveTo>
                  <a:lnTo>
                    <a:pt x="1345742" y="1569923"/>
                  </a:lnTo>
                  <a:lnTo>
                    <a:pt x="1145260" y="1917166"/>
                  </a:lnTo>
                  <a:lnTo>
                    <a:pt x="1546237" y="1917166"/>
                  </a:lnTo>
                  <a:close/>
                </a:path>
                <a:path w="3032759" h="1917700">
                  <a:moveTo>
                    <a:pt x="1595094" y="0"/>
                  </a:moveTo>
                  <a:lnTo>
                    <a:pt x="1535264" y="0"/>
                  </a:lnTo>
                  <a:lnTo>
                    <a:pt x="596480" y="940117"/>
                  </a:lnTo>
                  <a:lnTo>
                    <a:pt x="618629" y="940117"/>
                  </a:lnTo>
                  <a:lnTo>
                    <a:pt x="629945" y="952817"/>
                  </a:lnTo>
                  <a:lnTo>
                    <a:pt x="641565" y="952817"/>
                  </a:lnTo>
                  <a:lnTo>
                    <a:pt x="1595094" y="0"/>
                  </a:lnTo>
                  <a:close/>
                </a:path>
                <a:path w="3032759" h="1917700">
                  <a:moveTo>
                    <a:pt x="1738503" y="0"/>
                  </a:moveTo>
                  <a:lnTo>
                    <a:pt x="1666811" y="0"/>
                  </a:lnTo>
                  <a:lnTo>
                    <a:pt x="687679" y="978217"/>
                  </a:lnTo>
                  <a:lnTo>
                    <a:pt x="699643" y="978217"/>
                  </a:lnTo>
                  <a:lnTo>
                    <a:pt x="711796" y="990917"/>
                  </a:lnTo>
                  <a:lnTo>
                    <a:pt x="735901" y="1003617"/>
                  </a:lnTo>
                  <a:lnTo>
                    <a:pt x="1738503" y="0"/>
                  </a:lnTo>
                  <a:close/>
                </a:path>
                <a:path w="3032759" h="1917700">
                  <a:moveTo>
                    <a:pt x="1871954" y="0"/>
                  </a:moveTo>
                  <a:lnTo>
                    <a:pt x="1805724" y="0"/>
                  </a:lnTo>
                  <a:lnTo>
                    <a:pt x="787273" y="1016317"/>
                  </a:lnTo>
                  <a:lnTo>
                    <a:pt x="800468" y="1016317"/>
                  </a:lnTo>
                  <a:lnTo>
                    <a:pt x="826477" y="1029017"/>
                  </a:lnTo>
                  <a:lnTo>
                    <a:pt x="839685" y="1029017"/>
                  </a:lnTo>
                  <a:lnTo>
                    <a:pt x="1871954" y="0"/>
                  </a:lnTo>
                  <a:close/>
                </a:path>
                <a:path w="3032759" h="1917700">
                  <a:moveTo>
                    <a:pt x="2010918" y="0"/>
                  </a:moveTo>
                  <a:lnTo>
                    <a:pt x="1936927" y="0"/>
                  </a:lnTo>
                  <a:lnTo>
                    <a:pt x="893152" y="1041717"/>
                  </a:lnTo>
                  <a:lnTo>
                    <a:pt x="907300" y="1054417"/>
                  </a:lnTo>
                  <a:lnTo>
                    <a:pt x="949756" y="1054417"/>
                  </a:lnTo>
                  <a:lnTo>
                    <a:pt x="2010918" y="0"/>
                  </a:lnTo>
                  <a:close/>
                </a:path>
                <a:path w="3032759" h="1917700">
                  <a:moveTo>
                    <a:pt x="2141461" y="0"/>
                  </a:moveTo>
                  <a:lnTo>
                    <a:pt x="2073656" y="0"/>
                  </a:lnTo>
                  <a:lnTo>
                    <a:pt x="1010551" y="1067117"/>
                  </a:lnTo>
                  <a:lnTo>
                    <a:pt x="1073454" y="1067117"/>
                  </a:lnTo>
                  <a:lnTo>
                    <a:pt x="2141461" y="0"/>
                  </a:lnTo>
                  <a:close/>
                </a:path>
                <a:path w="3032759" h="1917700">
                  <a:moveTo>
                    <a:pt x="2163673" y="457517"/>
                  </a:moveTo>
                  <a:lnTo>
                    <a:pt x="1680413" y="940117"/>
                  </a:lnTo>
                  <a:lnTo>
                    <a:pt x="1725193" y="914717"/>
                  </a:lnTo>
                  <a:lnTo>
                    <a:pt x="1768970" y="889317"/>
                  </a:lnTo>
                  <a:lnTo>
                    <a:pt x="1811743" y="863917"/>
                  </a:lnTo>
                  <a:lnTo>
                    <a:pt x="1853501" y="825817"/>
                  </a:lnTo>
                  <a:lnTo>
                    <a:pt x="1894268" y="800417"/>
                  </a:lnTo>
                  <a:lnTo>
                    <a:pt x="2017966" y="673417"/>
                  </a:lnTo>
                  <a:lnTo>
                    <a:pt x="2051431" y="635317"/>
                  </a:lnTo>
                  <a:lnTo>
                    <a:pt x="2082685" y="584517"/>
                  </a:lnTo>
                  <a:lnTo>
                    <a:pt x="2111781" y="546417"/>
                  </a:lnTo>
                  <a:lnTo>
                    <a:pt x="2138756" y="508317"/>
                  </a:lnTo>
                  <a:lnTo>
                    <a:pt x="2163673" y="457517"/>
                  </a:lnTo>
                  <a:close/>
                </a:path>
                <a:path w="3032759" h="1917700">
                  <a:moveTo>
                    <a:pt x="2253831" y="228917"/>
                  </a:moveTo>
                  <a:lnTo>
                    <a:pt x="1455026" y="1029017"/>
                  </a:lnTo>
                  <a:lnTo>
                    <a:pt x="1480794" y="1029017"/>
                  </a:lnTo>
                  <a:lnTo>
                    <a:pt x="1531543" y="1003617"/>
                  </a:lnTo>
                  <a:lnTo>
                    <a:pt x="1556715" y="1003617"/>
                  </a:lnTo>
                  <a:lnTo>
                    <a:pt x="2220277" y="330517"/>
                  </a:lnTo>
                  <a:lnTo>
                    <a:pt x="2229510" y="305117"/>
                  </a:lnTo>
                  <a:lnTo>
                    <a:pt x="2238235" y="279717"/>
                  </a:lnTo>
                  <a:lnTo>
                    <a:pt x="2246376" y="254317"/>
                  </a:lnTo>
                  <a:lnTo>
                    <a:pt x="2253831" y="228917"/>
                  </a:lnTo>
                  <a:close/>
                </a:path>
                <a:path w="3032759" h="1917700">
                  <a:moveTo>
                    <a:pt x="2281237" y="0"/>
                  </a:moveTo>
                  <a:lnTo>
                    <a:pt x="2207145" y="0"/>
                  </a:lnTo>
                  <a:lnTo>
                    <a:pt x="1139494" y="1067117"/>
                  </a:lnTo>
                  <a:lnTo>
                    <a:pt x="1209725" y="1067117"/>
                  </a:lnTo>
                  <a:lnTo>
                    <a:pt x="2281237" y="0"/>
                  </a:lnTo>
                  <a:close/>
                </a:path>
                <a:path w="3032759" h="1917700">
                  <a:moveTo>
                    <a:pt x="2287371" y="63817"/>
                  </a:moveTo>
                  <a:lnTo>
                    <a:pt x="1284160" y="1067117"/>
                  </a:lnTo>
                  <a:lnTo>
                    <a:pt x="1304582" y="1067117"/>
                  </a:lnTo>
                  <a:lnTo>
                    <a:pt x="1324914" y="1054417"/>
                  </a:lnTo>
                  <a:lnTo>
                    <a:pt x="1364881" y="1054417"/>
                  </a:lnTo>
                  <a:lnTo>
                    <a:pt x="2274798" y="140017"/>
                  </a:lnTo>
                  <a:lnTo>
                    <a:pt x="2278532" y="127317"/>
                  </a:lnTo>
                  <a:lnTo>
                    <a:pt x="2281872" y="101917"/>
                  </a:lnTo>
                  <a:lnTo>
                    <a:pt x="2284819" y="76517"/>
                  </a:lnTo>
                  <a:lnTo>
                    <a:pt x="2287371" y="63817"/>
                  </a:lnTo>
                  <a:close/>
                </a:path>
                <a:path w="3032759" h="1917700">
                  <a:moveTo>
                    <a:pt x="3032429" y="746213"/>
                  </a:moveTo>
                  <a:lnTo>
                    <a:pt x="2905861" y="927989"/>
                  </a:lnTo>
                  <a:lnTo>
                    <a:pt x="2724493" y="674598"/>
                  </a:lnTo>
                  <a:lnTo>
                    <a:pt x="2570124" y="936358"/>
                  </a:lnTo>
                  <a:lnTo>
                    <a:pt x="2359177" y="699033"/>
                  </a:lnTo>
                  <a:lnTo>
                    <a:pt x="2093556" y="1137666"/>
                  </a:lnTo>
                  <a:lnTo>
                    <a:pt x="2221153" y="1214843"/>
                  </a:lnTo>
                  <a:lnTo>
                    <a:pt x="2226970" y="1214843"/>
                  </a:lnTo>
                  <a:lnTo>
                    <a:pt x="2382977" y="958227"/>
                  </a:lnTo>
                  <a:lnTo>
                    <a:pt x="2595207" y="1196835"/>
                  </a:lnTo>
                  <a:lnTo>
                    <a:pt x="2736583" y="958227"/>
                  </a:lnTo>
                  <a:lnTo>
                    <a:pt x="2737345" y="956932"/>
                  </a:lnTo>
                  <a:lnTo>
                    <a:pt x="2907792" y="1195552"/>
                  </a:lnTo>
                  <a:lnTo>
                    <a:pt x="3032429" y="1016165"/>
                  </a:lnTo>
                  <a:lnTo>
                    <a:pt x="3032429" y="956932"/>
                  </a:lnTo>
                  <a:lnTo>
                    <a:pt x="3032429" y="936358"/>
                  </a:lnTo>
                  <a:lnTo>
                    <a:pt x="3032429" y="927989"/>
                  </a:lnTo>
                  <a:lnTo>
                    <a:pt x="3032429" y="746213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16000" y="2195522"/>
            <a:ext cx="16229965" cy="768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60985">
              <a:lnSpc>
                <a:spcPct val="123200"/>
              </a:lnSpc>
              <a:spcBef>
                <a:spcPts val="95"/>
              </a:spcBef>
              <a:tabLst>
                <a:tab pos="1046480" algn="l"/>
                <a:tab pos="1074420" algn="l"/>
                <a:tab pos="2132965" algn="l"/>
                <a:tab pos="3956685" algn="l"/>
                <a:tab pos="4528820" algn="l"/>
                <a:tab pos="5444490" algn="l"/>
                <a:tab pos="5690235" algn="l"/>
                <a:tab pos="6337300" algn="l"/>
                <a:tab pos="8180070" algn="l"/>
                <a:tab pos="8286750" algn="l"/>
                <a:tab pos="9399270" algn="l"/>
                <a:tab pos="9851390" algn="l"/>
                <a:tab pos="10126345" algn="l"/>
                <a:tab pos="10423525" algn="l"/>
                <a:tab pos="11339195" algn="l"/>
                <a:tab pos="12265025" algn="l"/>
                <a:tab pos="13228319" algn="l"/>
                <a:tab pos="14991080" algn="l"/>
              </a:tabLst>
            </a:pPr>
            <a:r>
              <a:rPr sz="3400" spc="2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290" dirty="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360" dirty="0">
                <a:solidFill>
                  <a:srgbClr val="FFFFFF"/>
                </a:solidFill>
                <a:latin typeface="Arial"/>
                <a:cs typeface="Arial"/>
              </a:rPr>
              <a:t>systematically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330" dirty="0">
                <a:solidFill>
                  <a:srgbClr val="FFFFFF"/>
                </a:solidFill>
                <a:latin typeface="Arial"/>
                <a:cs typeface="Arial"/>
              </a:rPr>
              <a:t>organized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325" dirty="0">
                <a:solidFill>
                  <a:srgbClr val="FFFFFF"/>
                </a:solidFill>
                <a:latin typeface="Arial"/>
                <a:cs typeface="Arial"/>
              </a:rPr>
              <a:t>library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15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29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325" dirty="0">
                <a:solidFill>
                  <a:srgbClr val="FFFFFF"/>
                </a:solidFill>
                <a:latin typeface="Arial"/>
                <a:cs typeface="Arial"/>
              </a:rPr>
              <a:t>ancient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375" dirty="0">
                <a:solidFill>
                  <a:srgbClr val="FFFFFF"/>
                </a:solidFill>
                <a:latin typeface="Arial"/>
                <a:cs typeface="Arial"/>
              </a:rPr>
              <a:t>Middle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175" dirty="0">
                <a:solidFill>
                  <a:srgbClr val="FFFFFF"/>
                </a:solidFill>
                <a:latin typeface="Arial"/>
                <a:cs typeface="Arial"/>
              </a:rPr>
              <a:t>East </a:t>
            </a:r>
            <a:r>
              <a:rPr sz="3400" spc="240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sz="3400" spc="340" dirty="0">
                <a:solidFill>
                  <a:srgbClr val="FFFFFF"/>
                </a:solidFill>
                <a:latin typeface="Arial"/>
                <a:cs typeface="Arial"/>
              </a:rPr>
              <a:t>established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15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29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-8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3400" spc="-6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254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365" dirty="0">
                <a:solidFill>
                  <a:srgbClr val="FFFFFF"/>
                </a:solidFill>
                <a:latin typeface="Arial"/>
                <a:cs typeface="Arial"/>
              </a:rPr>
              <a:t>century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sz="3400" spc="50" dirty="0">
                <a:solidFill>
                  <a:srgbClr val="FFFFFF"/>
                </a:solidFill>
                <a:latin typeface="Arial"/>
                <a:cs typeface="Arial"/>
              </a:rPr>
              <a:t>BCE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29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270" dirty="0">
                <a:solidFill>
                  <a:srgbClr val="FFFFFF"/>
                </a:solidFill>
                <a:latin typeface="Arial"/>
                <a:cs typeface="Arial"/>
              </a:rPr>
              <a:t>Assyrian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330" dirty="0">
                <a:solidFill>
                  <a:srgbClr val="FFFFFF"/>
                </a:solidFill>
                <a:latin typeface="Arial"/>
                <a:cs typeface="Arial"/>
              </a:rPr>
              <a:t>ruler</a:t>
            </a:r>
            <a:endParaRPr sz="3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  <a:tabLst>
                <a:tab pos="3256279" algn="l"/>
                <a:tab pos="3828415" algn="l"/>
                <a:tab pos="6053455" algn="l"/>
                <a:tab pos="6626225" algn="l"/>
                <a:tab pos="10077450" algn="l"/>
              </a:tabLst>
            </a:pPr>
            <a:r>
              <a:rPr sz="3400" spc="325" dirty="0">
                <a:solidFill>
                  <a:srgbClr val="FFFFFF"/>
                </a:solidFill>
                <a:latin typeface="Arial"/>
                <a:cs typeface="Arial"/>
              </a:rPr>
              <a:t>Ashurbanipal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15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305" dirty="0">
                <a:solidFill>
                  <a:srgbClr val="FFFFFF"/>
                </a:solidFill>
                <a:latin typeface="Arial"/>
                <a:cs typeface="Arial"/>
              </a:rPr>
              <a:t>Nineveh,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15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385" dirty="0">
                <a:solidFill>
                  <a:srgbClr val="FFFFFF"/>
                </a:solidFill>
                <a:latin typeface="Arial"/>
                <a:cs typeface="Arial"/>
              </a:rPr>
              <a:t>contemporary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190" dirty="0">
                <a:solidFill>
                  <a:srgbClr val="FFFFFF"/>
                </a:solidFill>
                <a:latin typeface="Arial"/>
                <a:cs typeface="Arial"/>
              </a:rPr>
              <a:t>Iraq.</a:t>
            </a:r>
            <a:endParaRPr sz="3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350">
              <a:latin typeface="Arial"/>
              <a:cs typeface="Arial"/>
            </a:endParaRPr>
          </a:p>
          <a:p>
            <a:pPr marL="12700" marR="365760">
              <a:lnSpc>
                <a:spcPct val="123200"/>
              </a:lnSpc>
              <a:spcBef>
                <a:spcPts val="5"/>
              </a:spcBef>
              <a:tabLst>
                <a:tab pos="490855" algn="l"/>
                <a:tab pos="1475105" algn="l"/>
                <a:tab pos="2879090" algn="l"/>
                <a:tab pos="2982595" algn="l"/>
                <a:tab pos="3505200" algn="l"/>
                <a:tab pos="4420870" algn="l"/>
                <a:tab pos="5962650" algn="l"/>
                <a:tab pos="6506845" algn="l"/>
                <a:tab pos="7276465" algn="l"/>
                <a:tab pos="8273415" algn="l"/>
                <a:tab pos="9288780" algn="l"/>
                <a:tab pos="10812780" algn="l"/>
                <a:tab pos="12063095" algn="l"/>
                <a:tab pos="12606020" algn="l"/>
                <a:tab pos="13084175" algn="l"/>
                <a:tab pos="15316200" algn="l"/>
              </a:tabLst>
            </a:pPr>
            <a:r>
              <a:rPr sz="3400" spc="17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350" dirty="0">
                <a:solidFill>
                  <a:srgbClr val="FFFFFF"/>
                </a:solidFill>
                <a:latin typeface="Arial"/>
                <a:cs typeface="Arial"/>
              </a:rPr>
              <a:t>contained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sz="3400" spc="370" dirty="0">
                <a:solidFill>
                  <a:srgbClr val="FFFFFF"/>
                </a:solidFill>
                <a:latin typeface="Arial"/>
                <a:cs typeface="Arial"/>
              </a:rPr>
              <a:t>approximately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175" dirty="0">
                <a:solidFill>
                  <a:srgbClr val="FFFFFF"/>
                </a:solidFill>
                <a:latin typeface="Arial"/>
                <a:cs typeface="Arial"/>
              </a:rPr>
              <a:t>30,</a:t>
            </a:r>
            <a:r>
              <a:rPr sz="3400" spc="-6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365" dirty="0">
                <a:solidFill>
                  <a:srgbClr val="FFFFFF"/>
                </a:solidFill>
                <a:latin typeface="Arial"/>
                <a:cs typeface="Arial"/>
              </a:rPr>
              <a:t>000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375" dirty="0">
                <a:solidFill>
                  <a:srgbClr val="FFFFFF"/>
                </a:solidFill>
                <a:latin typeface="Arial"/>
                <a:cs typeface="Arial"/>
              </a:rPr>
              <a:t>cuneiform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350" dirty="0">
                <a:solidFill>
                  <a:srgbClr val="FFFFFF"/>
                </a:solidFill>
                <a:latin typeface="Arial"/>
                <a:cs typeface="Arial"/>
              </a:rPr>
              <a:t>tablets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355" dirty="0">
                <a:solidFill>
                  <a:srgbClr val="FFFFFF"/>
                </a:solidFill>
                <a:latin typeface="Arial"/>
                <a:cs typeface="Arial"/>
              </a:rPr>
              <a:t>assembled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29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3400" spc="295" dirty="0">
                <a:solidFill>
                  <a:srgbClr val="FFFFFF"/>
                </a:solidFill>
                <a:latin typeface="Arial"/>
                <a:cs typeface="Arial"/>
              </a:rPr>
              <a:t>topic.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280" dirty="0">
                <a:solidFill>
                  <a:srgbClr val="FFFFFF"/>
                </a:solidFill>
                <a:latin typeface="Arial"/>
                <a:cs typeface="Arial"/>
              </a:rPr>
              <a:t>Many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26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29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325" dirty="0">
                <a:solidFill>
                  <a:srgbClr val="FFFFFF"/>
                </a:solidFill>
                <a:latin typeface="Arial"/>
                <a:cs typeface="Arial"/>
              </a:rPr>
              <a:t>works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340" dirty="0">
                <a:solidFill>
                  <a:srgbClr val="FFFFFF"/>
                </a:solidFill>
                <a:latin typeface="Arial"/>
                <a:cs typeface="Arial"/>
              </a:rPr>
              <a:t>were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310" dirty="0">
                <a:solidFill>
                  <a:srgbClr val="FFFFFF"/>
                </a:solidFill>
                <a:latin typeface="Arial"/>
                <a:cs typeface="Arial"/>
              </a:rPr>
              <a:t>archival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390" dirty="0">
                <a:solidFill>
                  <a:srgbClr val="FFFFFF"/>
                </a:solidFill>
                <a:latin typeface="Arial"/>
                <a:cs typeface="Arial"/>
              </a:rPr>
              <a:t>documents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2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345" dirty="0">
                <a:solidFill>
                  <a:srgbClr val="FFFFFF"/>
                </a:solidFill>
                <a:latin typeface="Arial"/>
                <a:cs typeface="Arial"/>
              </a:rPr>
              <a:t>scholarly</a:t>
            </a:r>
            <a:endParaRPr sz="3400">
              <a:latin typeface="Arial"/>
              <a:cs typeface="Arial"/>
            </a:endParaRPr>
          </a:p>
          <a:p>
            <a:pPr marL="12700" marR="393065">
              <a:lnSpc>
                <a:spcPts val="5020"/>
              </a:lnSpc>
              <a:spcBef>
                <a:spcPts val="325"/>
              </a:spcBef>
              <a:tabLst>
                <a:tab pos="1177290" algn="l"/>
                <a:tab pos="1462405" algn="l"/>
                <a:tab pos="1803400" algn="l"/>
                <a:tab pos="2395220" algn="l"/>
                <a:tab pos="3793490" algn="l"/>
                <a:tab pos="5107305" algn="l"/>
                <a:tab pos="6231255" algn="l"/>
                <a:tab pos="7773034" algn="l"/>
                <a:tab pos="8399145" algn="l"/>
                <a:tab pos="10875645" algn="l"/>
                <a:tab pos="13211810" algn="l"/>
                <a:tab pos="14127480" algn="l"/>
              </a:tabLst>
            </a:pPr>
            <a:r>
              <a:rPr sz="3400" spc="280" dirty="0">
                <a:solidFill>
                  <a:srgbClr val="FFFFFF"/>
                </a:solidFill>
                <a:latin typeface="Arial"/>
                <a:cs typeface="Arial"/>
              </a:rPr>
              <a:t>texts,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340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325" dirty="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340" dirty="0">
                <a:solidFill>
                  <a:srgbClr val="FFFFFF"/>
                </a:solidFill>
                <a:latin typeface="Arial"/>
                <a:cs typeface="Arial"/>
              </a:rPr>
              <a:t>were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250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335" dirty="0">
                <a:solidFill>
                  <a:srgbClr val="FFFFFF"/>
                </a:solidFill>
                <a:latin typeface="Arial"/>
                <a:cs typeface="Arial"/>
              </a:rPr>
              <a:t>works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26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330" dirty="0">
                <a:solidFill>
                  <a:srgbClr val="FFFFFF"/>
                </a:solidFill>
                <a:latin typeface="Arial"/>
                <a:cs typeface="Arial"/>
              </a:rPr>
              <a:t>literature,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365" dirty="0">
                <a:solidFill>
                  <a:srgbClr val="FFFFFF"/>
                </a:solidFill>
                <a:latin typeface="Arial"/>
                <a:cs typeface="Arial"/>
              </a:rPr>
              <a:t>including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29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325" dirty="0">
                <a:solidFill>
                  <a:srgbClr val="FFFFFF"/>
                </a:solidFill>
                <a:latin typeface="Arial"/>
                <a:cs typeface="Arial"/>
              </a:rPr>
              <a:t>ancient </a:t>
            </a:r>
            <a:r>
              <a:rPr sz="3400" spc="235" dirty="0">
                <a:solidFill>
                  <a:srgbClr val="FFFFFF"/>
                </a:solidFill>
                <a:latin typeface="Arial"/>
                <a:cs typeface="Arial"/>
              </a:rPr>
              <a:t>Epic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26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280" dirty="0">
                <a:solidFill>
                  <a:srgbClr val="FFFFFF"/>
                </a:solidFill>
                <a:latin typeface="Arial"/>
                <a:cs typeface="Arial"/>
              </a:rPr>
              <a:t>Gilgamesh.</a:t>
            </a:r>
            <a:endParaRPr sz="3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144905" algn="l"/>
                <a:tab pos="2567305" algn="l"/>
                <a:tab pos="5607050" algn="l"/>
                <a:tab pos="8850630" algn="l"/>
                <a:tab pos="9912985" algn="l"/>
                <a:tab pos="11086465" algn="l"/>
                <a:tab pos="13656310" algn="l"/>
                <a:tab pos="14282419" algn="l"/>
              </a:tabLst>
            </a:pPr>
            <a:r>
              <a:rPr sz="3400" spc="270" dirty="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315" dirty="0">
                <a:solidFill>
                  <a:srgbClr val="FFFFFF"/>
                </a:solidFill>
                <a:latin typeface="Arial"/>
                <a:cs typeface="Arial"/>
              </a:rPr>
              <a:t>many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340" dirty="0">
                <a:solidFill>
                  <a:srgbClr val="FFFFFF"/>
                </a:solidFill>
                <a:latin typeface="Arial"/>
                <a:cs typeface="Arial"/>
              </a:rPr>
              <a:t>bibliophiles,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325" dirty="0">
                <a:solidFill>
                  <a:srgbClr val="FFFFFF"/>
                </a:solidFill>
                <a:latin typeface="Arial"/>
                <a:cs typeface="Arial"/>
              </a:rPr>
              <a:t>Ashurbanipal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240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305" dirty="0">
                <a:solidFill>
                  <a:srgbClr val="FFFFFF"/>
                </a:solidFill>
                <a:latin typeface="Arial"/>
                <a:cs typeface="Arial"/>
              </a:rPr>
              <a:t>very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380" dirty="0">
                <a:solidFill>
                  <a:srgbClr val="FFFFFF"/>
                </a:solidFill>
                <a:latin typeface="Arial"/>
                <a:cs typeface="Arial"/>
              </a:rPr>
              <a:t>protective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26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180" dirty="0">
                <a:solidFill>
                  <a:srgbClr val="FFFFFF"/>
                </a:solidFill>
                <a:latin typeface="Arial"/>
                <a:cs typeface="Arial"/>
              </a:rPr>
              <a:t>his</a:t>
            </a:r>
            <a:endParaRPr sz="3400">
              <a:latin typeface="Arial"/>
              <a:cs typeface="Arial"/>
            </a:endParaRPr>
          </a:p>
          <a:p>
            <a:pPr marL="12700" marR="5080">
              <a:lnSpc>
                <a:spcPts val="5020"/>
              </a:lnSpc>
              <a:spcBef>
                <a:spcPts val="130"/>
              </a:spcBef>
              <a:tabLst>
                <a:tab pos="1605915" algn="l"/>
                <a:tab pos="1804035" algn="l"/>
                <a:tab pos="2574290" algn="l"/>
                <a:tab pos="2778760" algn="l"/>
                <a:tab pos="3693795" algn="l"/>
                <a:tab pos="5171440" algn="l"/>
                <a:tab pos="5203190" algn="l"/>
                <a:tab pos="5775960" algn="l"/>
                <a:tab pos="5797550" algn="l"/>
                <a:tab pos="6712584" algn="l"/>
                <a:tab pos="6803390" algn="l"/>
                <a:tab pos="7429500" algn="l"/>
                <a:tab pos="8344534" algn="l"/>
                <a:tab pos="9658985" algn="l"/>
                <a:tab pos="11202035" algn="l"/>
                <a:tab pos="12282170" algn="l"/>
                <a:tab pos="14545944" algn="l"/>
              </a:tabLst>
            </a:pPr>
            <a:r>
              <a:rPr sz="3400" spc="285" dirty="0">
                <a:solidFill>
                  <a:srgbClr val="FFFFFF"/>
                </a:solidFill>
                <a:latin typeface="Arial"/>
                <a:cs typeface="Arial"/>
              </a:rPr>
              <a:t>library.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sz="3400" spc="17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335" dirty="0">
                <a:solidFill>
                  <a:srgbClr val="FFFFFF"/>
                </a:solidFill>
                <a:latin typeface="Arial"/>
                <a:cs typeface="Arial"/>
              </a:rPr>
              <a:t>inscription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sz="3400" spc="15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27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sz="3400" spc="26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29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315" dirty="0">
                <a:solidFill>
                  <a:srgbClr val="FFFFFF"/>
                </a:solidFill>
                <a:latin typeface="Arial"/>
                <a:cs typeface="Arial"/>
              </a:rPr>
              <a:t>texts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285" dirty="0">
                <a:solidFill>
                  <a:srgbClr val="FFFFFF"/>
                </a:solidFill>
                <a:latin typeface="Arial"/>
                <a:cs typeface="Arial"/>
              </a:rPr>
              <a:t>warns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305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365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320" dirty="0">
                <a:solidFill>
                  <a:srgbClr val="FFFFFF"/>
                </a:solidFill>
                <a:latin typeface="Arial"/>
                <a:cs typeface="Arial"/>
              </a:rPr>
              <a:t>thieves </a:t>
            </a:r>
            <a:r>
              <a:rPr sz="3400" spc="409" dirty="0">
                <a:solidFill>
                  <a:srgbClr val="FFFFFF"/>
                </a:solidFill>
                <a:latin typeface="Arial"/>
                <a:cs typeface="Arial"/>
              </a:rPr>
              <a:t>would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295" dirty="0">
                <a:solidFill>
                  <a:srgbClr val="FFFFFF"/>
                </a:solidFill>
                <a:latin typeface="Arial"/>
                <a:cs typeface="Arial"/>
              </a:rPr>
              <a:t>face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sz="3400" spc="29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345" dirty="0">
                <a:solidFill>
                  <a:srgbClr val="FFFFFF"/>
                </a:solidFill>
                <a:latin typeface="Arial"/>
                <a:cs typeface="Arial"/>
              </a:rPr>
              <a:t>wrath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26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sz="3400" spc="29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spc="265" dirty="0">
                <a:solidFill>
                  <a:srgbClr val="FFFFFF"/>
                </a:solidFill>
                <a:latin typeface="Arial"/>
                <a:cs typeface="Arial"/>
              </a:rPr>
              <a:t>gods.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208610" y="0"/>
            <a:ext cx="6079490" cy="10287000"/>
            <a:chOff x="12208610" y="0"/>
            <a:chExt cx="607949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08610" y="0"/>
              <a:ext cx="6079389" cy="1028464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728895" y="7170519"/>
              <a:ext cx="1859280" cy="1859280"/>
            </a:xfrm>
            <a:custGeom>
              <a:avLst/>
              <a:gdLst/>
              <a:ahLst/>
              <a:cxnLst/>
              <a:rect l="l" t="t" r="r" b="b"/>
              <a:pathLst>
                <a:path w="1859280" h="1859279">
                  <a:moveTo>
                    <a:pt x="0" y="929527"/>
                  </a:moveTo>
                  <a:lnTo>
                    <a:pt x="1209" y="881693"/>
                  </a:lnTo>
                  <a:lnTo>
                    <a:pt x="4799" y="834488"/>
                  </a:lnTo>
                  <a:lnTo>
                    <a:pt x="10710" y="787969"/>
                  </a:lnTo>
                  <a:lnTo>
                    <a:pt x="18884" y="742194"/>
                  </a:lnTo>
                  <a:lnTo>
                    <a:pt x="29264" y="697223"/>
                  </a:lnTo>
                  <a:lnTo>
                    <a:pt x="41789" y="653114"/>
                  </a:lnTo>
                  <a:lnTo>
                    <a:pt x="56403" y="609924"/>
                  </a:lnTo>
                  <a:lnTo>
                    <a:pt x="73047" y="567713"/>
                  </a:lnTo>
                  <a:lnTo>
                    <a:pt x="91661" y="526538"/>
                  </a:lnTo>
                  <a:lnTo>
                    <a:pt x="112189" y="486459"/>
                  </a:lnTo>
                  <a:lnTo>
                    <a:pt x="134571" y="447533"/>
                  </a:lnTo>
                  <a:lnTo>
                    <a:pt x="158749" y="409819"/>
                  </a:lnTo>
                  <a:lnTo>
                    <a:pt x="184664" y="373376"/>
                  </a:lnTo>
                  <a:lnTo>
                    <a:pt x="212259" y="338261"/>
                  </a:lnTo>
                  <a:lnTo>
                    <a:pt x="241475" y="304533"/>
                  </a:lnTo>
                  <a:lnTo>
                    <a:pt x="272252" y="272251"/>
                  </a:lnTo>
                  <a:lnTo>
                    <a:pt x="304534" y="241474"/>
                  </a:lnTo>
                  <a:lnTo>
                    <a:pt x="338262" y="212258"/>
                  </a:lnTo>
                  <a:lnTo>
                    <a:pt x="373377" y="184663"/>
                  </a:lnTo>
                  <a:lnTo>
                    <a:pt x="409820" y="158748"/>
                  </a:lnTo>
                  <a:lnTo>
                    <a:pt x="447534" y="134570"/>
                  </a:lnTo>
                  <a:lnTo>
                    <a:pt x="486460" y="112188"/>
                  </a:lnTo>
                  <a:lnTo>
                    <a:pt x="526539" y="91661"/>
                  </a:lnTo>
                  <a:lnTo>
                    <a:pt x="567714" y="73046"/>
                  </a:lnTo>
                  <a:lnTo>
                    <a:pt x="609925" y="56403"/>
                  </a:lnTo>
                  <a:lnTo>
                    <a:pt x="653115" y="41789"/>
                  </a:lnTo>
                  <a:lnTo>
                    <a:pt x="697225" y="29263"/>
                  </a:lnTo>
                  <a:lnTo>
                    <a:pt x="742196" y="18884"/>
                  </a:lnTo>
                  <a:lnTo>
                    <a:pt x="787970" y="10709"/>
                  </a:lnTo>
                  <a:lnTo>
                    <a:pt x="834489" y="4798"/>
                  </a:lnTo>
                  <a:lnTo>
                    <a:pt x="881695" y="1209"/>
                  </a:lnTo>
                  <a:lnTo>
                    <a:pt x="929516" y="0"/>
                  </a:lnTo>
                  <a:lnTo>
                    <a:pt x="977361" y="1209"/>
                  </a:lnTo>
                  <a:lnTo>
                    <a:pt x="1024567" y="4798"/>
                  </a:lnTo>
                  <a:lnTo>
                    <a:pt x="1071086" y="10709"/>
                  </a:lnTo>
                  <a:lnTo>
                    <a:pt x="1116860" y="18884"/>
                  </a:lnTo>
                  <a:lnTo>
                    <a:pt x="1161832" y="29263"/>
                  </a:lnTo>
                  <a:lnTo>
                    <a:pt x="1205941" y="41789"/>
                  </a:lnTo>
                  <a:lnTo>
                    <a:pt x="1249131" y="56403"/>
                  </a:lnTo>
                  <a:lnTo>
                    <a:pt x="1291343" y="73046"/>
                  </a:lnTo>
                  <a:lnTo>
                    <a:pt x="1332517" y="91661"/>
                  </a:lnTo>
                  <a:lnTo>
                    <a:pt x="1372597" y="112188"/>
                  </a:lnTo>
                  <a:lnTo>
                    <a:pt x="1411522" y="134570"/>
                  </a:lnTo>
                  <a:lnTo>
                    <a:pt x="1449236" y="158748"/>
                  </a:lnTo>
                  <a:lnTo>
                    <a:pt x="1485680" y="184663"/>
                  </a:lnTo>
                  <a:lnTo>
                    <a:pt x="1520795" y="212258"/>
                  </a:lnTo>
                  <a:lnTo>
                    <a:pt x="1554522" y="241474"/>
                  </a:lnTo>
                  <a:lnTo>
                    <a:pt x="1586804" y="272251"/>
                  </a:lnTo>
                  <a:lnTo>
                    <a:pt x="1617582" y="304533"/>
                  </a:lnTo>
                  <a:lnTo>
                    <a:pt x="1646797" y="338261"/>
                  </a:lnTo>
                  <a:lnTo>
                    <a:pt x="1674392" y="373376"/>
                  </a:lnTo>
                  <a:lnTo>
                    <a:pt x="1700308" y="409819"/>
                  </a:lnTo>
                  <a:lnTo>
                    <a:pt x="1724486" y="447533"/>
                  </a:lnTo>
                  <a:lnTo>
                    <a:pt x="1746867" y="486459"/>
                  </a:lnTo>
                  <a:lnTo>
                    <a:pt x="1767395" y="526538"/>
                  </a:lnTo>
                  <a:lnTo>
                    <a:pt x="1786010" y="567713"/>
                  </a:lnTo>
                  <a:lnTo>
                    <a:pt x="1802653" y="609924"/>
                  </a:lnTo>
                  <a:lnTo>
                    <a:pt x="1817267" y="653114"/>
                  </a:lnTo>
                  <a:lnTo>
                    <a:pt x="1829792" y="697223"/>
                  </a:lnTo>
                  <a:lnTo>
                    <a:pt x="1840172" y="742194"/>
                  </a:lnTo>
                  <a:lnTo>
                    <a:pt x="1848346" y="787969"/>
                  </a:lnTo>
                  <a:lnTo>
                    <a:pt x="1854257" y="834488"/>
                  </a:lnTo>
                  <a:lnTo>
                    <a:pt x="1857847" y="881693"/>
                  </a:lnTo>
                  <a:lnTo>
                    <a:pt x="1859055" y="929466"/>
                  </a:lnTo>
                  <a:lnTo>
                    <a:pt x="1857847" y="977360"/>
                  </a:lnTo>
                  <a:lnTo>
                    <a:pt x="1854257" y="1024566"/>
                  </a:lnTo>
                  <a:lnTo>
                    <a:pt x="1848346" y="1071085"/>
                  </a:lnTo>
                  <a:lnTo>
                    <a:pt x="1840172" y="1116859"/>
                  </a:lnTo>
                  <a:lnTo>
                    <a:pt x="1829792" y="1161831"/>
                  </a:lnTo>
                  <a:lnTo>
                    <a:pt x="1817267" y="1205940"/>
                  </a:lnTo>
                  <a:lnTo>
                    <a:pt x="1802653" y="1249130"/>
                  </a:lnTo>
                  <a:lnTo>
                    <a:pt x="1786010" y="1291341"/>
                  </a:lnTo>
                  <a:lnTo>
                    <a:pt x="1767395" y="1332516"/>
                  </a:lnTo>
                  <a:lnTo>
                    <a:pt x="1746867" y="1372595"/>
                  </a:lnTo>
                  <a:lnTo>
                    <a:pt x="1724486" y="1411521"/>
                  </a:lnTo>
                  <a:lnTo>
                    <a:pt x="1700308" y="1449235"/>
                  </a:lnTo>
                  <a:lnTo>
                    <a:pt x="1674392" y="1485679"/>
                  </a:lnTo>
                  <a:lnTo>
                    <a:pt x="1646797" y="1520793"/>
                  </a:lnTo>
                  <a:lnTo>
                    <a:pt x="1617582" y="1554521"/>
                  </a:lnTo>
                  <a:lnTo>
                    <a:pt x="1586804" y="1586803"/>
                  </a:lnTo>
                  <a:lnTo>
                    <a:pt x="1554522" y="1617581"/>
                  </a:lnTo>
                  <a:lnTo>
                    <a:pt x="1520795" y="1646796"/>
                  </a:lnTo>
                  <a:lnTo>
                    <a:pt x="1485680" y="1674391"/>
                  </a:lnTo>
                  <a:lnTo>
                    <a:pt x="1449236" y="1700306"/>
                  </a:lnTo>
                  <a:lnTo>
                    <a:pt x="1411522" y="1724484"/>
                  </a:lnTo>
                  <a:lnTo>
                    <a:pt x="1372597" y="1746866"/>
                  </a:lnTo>
                  <a:lnTo>
                    <a:pt x="1332517" y="1767394"/>
                  </a:lnTo>
                  <a:lnTo>
                    <a:pt x="1291343" y="1786008"/>
                  </a:lnTo>
                  <a:lnTo>
                    <a:pt x="1249131" y="1802652"/>
                  </a:lnTo>
                  <a:lnTo>
                    <a:pt x="1205941" y="1817265"/>
                  </a:lnTo>
                  <a:lnTo>
                    <a:pt x="1161832" y="1829791"/>
                  </a:lnTo>
                  <a:lnTo>
                    <a:pt x="1116860" y="1840170"/>
                  </a:lnTo>
                  <a:lnTo>
                    <a:pt x="1071086" y="1848345"/>
                  </a:lnTo>
                  <a:lnTo>
                    <a:pt x="1024567" y="1854256"/>
                  </a:lnTo>
                  <a:lnTo>
                    <a:pt x="977361" y="1857846"/>
                  </a:lnTo>
                  <a:lnTo>
                    <a:pt x="929540" y="1859055"/>
                  </a:lnTo>
                  <a:lnTo>
                    <a:pt x="881695" y="1857846"/>
                  </a:lnTo>
                  <a:lnTo>
                    <a:pt x="834489" y="1854256"/>
                  </a:lnTo>
                  <a:lnTo>
                    <a:pt x="787970" y="1848345"/>
                  </a:lnTo>
                  <a:lnTo>
                    <a:pt x="742196" y="1840170"/>
                  </a:lnTo>
                  <a:lnTo>
                    <a:pt x="697225" y="1829791"/>
                  </a:lnTo>
                  <a:lnTo>
                    <a:pt x="653115" y="1817265"/>
                  </a:lnTo>
                  <a:lnTo>
                    <a:pt x="609925" y="1802652"/>
                  </a:lnTo>
                  <a:lnTo>
                    <a:pt x="567714" y="1786008"/>
                  </a:lnTo>
                  <a:lnTo>
                    <a:pt x="526539" y="1767394"/>
                  </a:lnTo>
                  <a:lnTo>
                    <a:pt x="486460" y="1746866"/>
                  </a:lnTo>
                  <a:lnTo>
                    <a:pt x="447534" y="1724484"/>
                  </a:lnTo>
                  <a:lnTo>
                    <a:pt x="409820" y="1700306"/>
                  </a:lnTo>
                  <a:lnTo>
                    <a:pt x="373377" y="1674391"/>
                  </a:lnTo>
                  <a:lnTo>
                    <a:pt x="338262" y="1646796"/>
                  </a:lnTo>
                  <a:lnTo>
                    <a:pt x="304534" y="1617581"/>
                  </a:lnTo>
                  <a:lnTo>
                    <a:pt x="272252" y="1586803"/>
                  </a:lnTo>
                  <a:lnTo>
                    <a:pt x="241475" y="1554521"/>
                  </a:lnTo>
                  <a:lnTo>
                    <a:pt x="212259" y="1520793"/>
                  </a:lnTo>
                  <a:lnTo>
                    <a:pt x="184664" y="1485679"/>
                  </a:lnTo>
                  <a:lnTo>
                    <a:pt x="158749" y="1449235"/>
                  </a:lnTo>
                  <a:lnTo>
                    <a:pt x="134571" y="1411521"/>
                  </a:lnTo>
                  <a:lnTo>
                    <a:pt x="112189" y="1372595"/>
                  </a:lnTo>
                  <a:lnTo>
                    <a:pt x="91661" y="1332516"/>
                  </a:lnTo>
                  <a:lnTo>
                    <a:pt x="73047" y="1291341"/>
                  </a:lnTo>
                  <a:lnTo>
                    <a:pt x="56403" y="1249130"/>
                  </a:lnTo>
                  <a:lnTo>
                    <a:pt x="41789" y="1205940"/>
                  </a:lnTo>
                  <a:lnTo>
                    <a:pt x="29264" y="1161831"/>
                  </a:lnTo>
                  <a:lnTo>
                    <a:pt x="18884" y="1116859"/>
                  </a:lnTo>
                  <a:lnTo>
                    <a:pt x="10710" y="1071085"/>
                  </a:lnTo>
                  <a:lnTo>
                    <a:pt x="4799" y="1024566"/>
                  </a:lnTo>
                  <a:lnTo>
                    <a:pt x="1209" y="977360"/>
                  </a:lnTo>
                  <a:lnTo>
                    <a:pt x="0" y="9295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57361" y="6916203"/>
              <a:ext cx="2538095" cy="3371215"/>
            </a:xfrm>
            <a:custGeom>
              <a:avLst/>
              <a:gdLst/>
              <a:ahLst/>
              <a:cxnLst/>
              <a:rect l="l" t="t" r="r" b="b"/>
              <a:pathLst>
                <a:path w="2538094" h="3371215">
                  <a:moveTo>
                    <a:pt x="440486" y="254317"/>
                  </a:moveTo>
                  <a:lnTo>
                    <a:pt x="0" y="0"/>
                  </a:lnTo>
                  <a:lnTo>
                    <a:pt x="0" y="508647"/>
                  </a:lnTo>
                  <a:lnTo>
                    <a:pt x="440486" y="254317"/>
                  </a:lnTo>
                  <a:close/>
                </a:path>
                <a:path w="2538094" h="3371215">
                  <a:moveTo>
                    <a:pt x="1576260" y="2003310"/>
                  </a:moveTo>
                  <a:lnTo>
                    <a:pt x="1244206" y="1807502"/>
                  </a:lnTo>
                  <a:lnTo>
                    <a:pt x="1545259" y="1539900"/>
                  </a:lnTo>
                  <a:lnTo>
                    <a:pt x="988834" y="1202944"/>
                  </a:lnTo>
                  <a:lnTo>
                    <a:pt x="890930" y="1364805"/>
                  </a:lnTo>
                  <a:lnTo>
                    <a:pt x="890930" y="1372184"/>
                  </a:lnTo>
                  <a:lnTo>
                    <a:pt x="1216469" y="1570088"/>
                  </a:lnTo>
                  <a:lnTo>
                    <a:pt x="913777" y="1839328"/>
                  </a:lnTo>
                  <a:lnTo>
                    <a:pt x="1216469" y="2018665"/>
                  </a:lnTo>
                  <a:lnTo>
                    <a:pt x="1218095" y="2019630"/>
                  </a:lnTo>
                  <a:lnTo>
                    <a:pt x="915416" y="2235835"/>
                  </a:lnTo>
                  <a:lnTo>
                    <a:pt x="1218095" y="2446159"/>
                  </a:lnTo>
                  <a:lnTo>
                    <a:pt x="1233601" y="2456942"/>
                  </a:lnTo>
                  <a:lnTo>
                    <a:pt x="952119" y="2670695"/>
                  </a:lnTo>
                  <a:lnTo>
                    <a:pt x="1070432" y="2826524"/>
                  </a:lnTo>
                  <a:lnTo>
                    <a:pt x="1233601" y="2702801"/>
                  </a:lnTo>
                  <a:lnTo>
                    <a:pt x="1244206" y="2694762"/>
                  </a:lnTo>
                  <a:lnTo>
                    <a:pt x="1254810" y="2686723"/>
                  </a:lnTo>
                  <a:lnTo>
                    <a:pt x="1566481" y="2450414"/>
                  </a:lnTo>
                  <a:lnTo>
                    <a:pt x="1254810" y="2233384"/>
                  </a:lnTo>
                  <a:lnTo>
                    <a:pt x="1576260" y="2003310"/>
                  </a:lnTo>
                  <a:close/>
                </a:path>
                <a:path w="2538094" h="3371215">
                  <a:moveTo>
                    <a:pt x="2537777" y="3294926"/>
                  </a:moveTo>
                  <a:lnTo>
                    <a:pt x="2534640" y="3248622"/>
                  </a:lnTo>
                  <a:lnTo>
                    <a:pt x="2525522" y="3204184"/>
                  </a:lnTo>
                  <a:lnTo>
                    <a:pt x="2510815" y="3162020"/>
                  </a:lnTo>
                  <a:lnTo>
                    <a:pt x="2500338" y="3141205"/>
                  </a:lnTo>
                  <a:lnTo>
                    <a:pt x="2490952" y="3122536"/>
                  </a:lnTo>
                  <a:lnTo>
                    <a:pt x="2466327" y="3086150"/>
                  </a:lnTo>
                  <a:lnTo>
                    <a:pt x="2437371" y="3053270"/>
                  </a:lnTo>
                  <a:lnTo>
                    <a:pt x="2404503" y="3024314"/>
                  </a:lnTo>
                  <a:lnTo>
                    <a:pt x="2368105" y="2999702"/>
                  </a:lnTo>
                  <a:lnTo>
                    <a:pt x="2328621" y="2979826"/>
                  </a:lnTo>
                  <a:lnTo>
                    <a:pt x="2286457" y="2965132"/>
                  </a:lnTo>
                  <a:lnTo>
                    <a:pt x="2242020" y="2956001"/>
                  </a:lnTo>
                  <a:lnTo>
                    <a:pt x="2195728" y="2952864"/>
                  </a:lnTo>
                  <a:lnTo>
                    <a:pt x="2149322" y="2956001"/>
                  </a:lnTo>
                  <a:lnTo>
                    <a:pt x="2104783" y="2965132"/>
                  </a:lnTo>
                  <a:lnTo>
                    <a:pt x="2062530" y="2979826"/>
                  </a:lnTo>
                  <a:lnTo>
                    <a:pt x="2022983" y="2999702"/>
                  </a:lnTo>
                  <a:lnTo>
                    <a:pt x="1986546" y="3024314"/>
                  </a:lnTo>
                  <a:lnTo>
                    <a:pt x="1953628" y="3053270"/>
                  </a:lnTo>
                  <a:lnTo>
                    <a:pt x="1924646" y="3086150"/>
                  </a:lnTo>
                  <a:lnTo>
                    <a:pt x="1900008" y="3122536"/>
                  </a:lnTo>
                  <a:lnTo>
                    <a:pt x="1880133" y="3162020"/>
                  </a:lnTo>
                  <a:lnTo>
                    <a:pt x="1865426" y="3204184"/>
                  </a:lnTo>
                  <a:lnTo>
                    <a:pt x="1856295" y="3248622"/>
                  </a:lnTo>
                  <a:lnTo>
                    <a:pt x="1853171" y="3294926"/>
                  </a:lnTo>
                  <a:lnTo>
                    <a:pt x="1856295" y="3341332"/>
                  </a:lnTo>
                  <a:lnTo>
                    <a:pt x="1862340" y="3370796"/>
                  </a:lnTo>
                  <a:lnTo>
                    <a:pt x="2042007" y="3370796"/>
                  </a:lnTo>
                  <a:lnTo>
                    <a:pt x="2064131" y="3370796"/>
                  </a:lnTo>
                  <a:lnTo>
                    <a:pt x="2049881" y="3343351"/>
                  </a:lnTo>
                  <a:lnTo>
                    <a:pt x="2042007" y="3294926"/>
                  </a:lnTo>
                  <a:lnTo>
                    <a:pt x="2049881" y="3246488"/>
                  </a:lnTo>
                  <a:lnTo>
                    <a:pt x="2071776" y="3204311"/>
                  </a:lnTo>
                  <a:lnTo>
                    <a:pt x="2105113" y="3170974"/>
                  </a:lnTo>
                  <a:lnTo>
                    <a:pt x="2147290" y="3149079"/>
                  </a:lnTo>
                  <a:lnTo>
                    <a:pt x="2195728" y="3141205"/>
                  </a:lnTo>
                  <a:lnTo>
                    <a:pt x="2244166" y="3149079"/>
                  </a:lnTo>
                  <a:lnTo>
                    <a:pt x="2286343" y="3170974"/>
                  </a:lnTo>
                  <a:lnTo>
                    <a:pt x="2319667" y="3204311"/>
                  </a:lnTo>
                  <a:lnTo>
                    <a:pt x="2341575" y="3246488"/>
                  </a:lnTo>
                  <a:lnTo>
                    <a:pt x="2349449" y="3294926"/>
                  </a:lnTo>
                  <a:lnTo>
                    <a:pt x="2341575" y="3343554"/>
                  </a:lnTo>
                  <a:lnTo>
                    <a:pt x="2327427" y="3370796"/>
                  </a:lnTo>
                  <a:lnTo>
                    <a:pt x="2349449" y="3370796"/>
                  </a:lnTo>
                  <a:lnTo>
                    <a:pt x="2528595" y="3370796"/>
                  </a:lnTo>
                  <a:lnTo>
                    <a:pt x="2534640" y="3341319"/>
                  </a:lnTo>
                  <a:lnTo>
                    <a:pt x="2537777" y="3294926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249866" y="7746279"/>
              <a:ext cx="663575" cy="766445"/>
            </a:xfrm>
            <a:custGeom>
              <a:avLst/>
              <a:gdLst/>
              <a:ahLst/>
              <a:cxnLst/>
              <a:rect l="l" t="t" r="r" b="b"/>
              <a:pathLst>
                <a:path w="663575" h="766445">
                  <a:moveTo>
                    <a:pt x="663407" y="0"/>
                  </a:moveTo>
                  <a:lnTo>
                    <a:pt x="663407" y="766058"/>
                  </a:lnTo>
                  <a:lnTo>
                    <a:pt x="0" y="383029"/>
                  </a:lnTo>
                  <a:lnTo>
                    <a:pt x="663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335690" y="5467351"/>
              <a:ext cx="1952625" cy="2908300"/>
            </a:xfrm>
            <a:custGeom>
              <a:avLst/>
              <a:gdLst/>
              <a:ahLst/>
              <a:cxnLst/>
              <a:rect l="l" t="t" r="r" b="b"/>
              <a:pathLst>
                <a:path w="1952625" h="2908300">
                  <a:moveTo>
                    <a:pt x="1787256" y="25399"/>
                  </a:moveTo>
                  <a:lnTo>
                    <a:pt x="1847595" y="50799"/>
                  </a:lnTo>
                  <a:lnTo>
                    <a:pt x="1877204" y="50799"/>
                  </a:lnTo>
                  <a:lnTo>
                    <a:pt x="1906937" y="63499"/>
                  </a:lnTo>
                  <a:lnTo>
                    <a:pt x="1952309" y="108789"/>
                  </a:lnTo>
                  <a:lnTo>
                    <a:pt x="1952309" y="192032"/>
                  </a:lnTo>
                  <a:lnTo>
                    <a:pt x="1787256" y="25399"/>
                  </a:lnTo>
                  <a:close/>
                </a:path>
                <a:path w="1952625" h="2908300">
                  <a:moveTo>
                    <a:pt x="1582465" y="0"/>
                  </a:moveTo>
                  <a:lnTo>
                    <a:pt x="1631668" y="0"/>
                  </a:lnTo>
                  <a:lnTo>
                    <a:pt x="1656145" y="12699"/>
                  </a:lnTo>
                  <a:lnTo>
                    <a:pt x="1680870" y="12699"/>
                  </a:lnTo>
                  <a:lnTo>
                    <a:pt x="1952309" y="283791"/>
                  </a:lnTo>
                  <a:lnTo>
                    <a:pt x="1952309" y="370501"/>
                  </a:lnTo>
                  <a:lnTo>
                    <a:pt x="1582465" y="0"/>
                  </a:lnTo>
                  <a:close/>
                </a:path>
                <a:path w="1952625" h="2908300">
                  <a:moveTo>
                    <a:pt x="1404272" y="0"/>
                  </a:moveTo>
                  <a:lnTo>
                    <a:pt x="1490710" y="0"/>
                  </a:lnTo>
                  <a:lnTo>
                    <a:pt x="1952309" y="459722"/>
                  </a:lnTo>
                  <a:lnTo>
                    <a:pt x="1952309" y="547307"/>
                  </a:lnTo>
                  <a:lnTo>
                    <a:pt x="1404272" y="0"/>
                  </a:lnTo>
                  <a:close/>
                </a:path>
                <a:path w="1952625" h="2908300">
                  <a:moveTo>
                    <a:pt x="1246026" y="12699"/>
                  </a:moveTo>
                  <a:lnTo>
                    <a:pt x="1284590" y="12699"/>
                  </a:lnTo>
                  <a:lnTo>
                    <a:pt x="1303997" y="0"/>
                  </a:lnTo>
                  <a:lnTo>
                    <a:pt x="1323155" y="0"/>
                  </a:lnTo>
                  <a:lnTo>
                    <a:pt x="1952309" y="628515"/>
                  </a:lnTo>
                  <a:lnTo>
                    <a:pt x="1952309" y="716453"/>
                  </a:lnTo>
                  <a:lnTo>
                    <a:pt x="1246026" y="12699"/>
                  </a:lnTo>
                  <a:close/>
                </a:path>
                <a:path w="1952625" h="2908300">
                  <a:moveTo>
                    <a:pt x="1102407" y="38099"/>
                  </a:moveTo>
                  <a:lnTo>
                    <a:pt x="1120151" y="38099"/>
                  </a:lnTo>
                  <a:lnTo>
                    <a:pt x="1155141" y="25399"/>
                  </a:lnTo>
                  <a:lnTo>
                    <a:pt x="1172886" y="25399"/>
                  </a:lnTo>
                  <a:lnTo>
                    <a:pt x="1952309" y="803187"/>
                  </a:lnTo>
                  <a:lnTo>
                    <a:pt x="1952309" y="890578"/>
                  </a:lnTo>
                  <a:lnTo>
                    <a:pt x="1102407" y="38099"/>
                  </a:lnTo>
                  <a:close/>
                </a:path>
                <a:path w="1952625" h="2908300">
                  <a:moveTo>
                    <a:pt x="969426" y="76199"/>
                  </a:moveTo>
                  <a:lnTo>
                    <a:pt x="985592" y="76199"/>
                  </a:lnTo>
                  <a:lnTo>
                    <a:pt x="1002006" y="63499"/>
                  </a:lnTo>
                  <a:lnTo>
                    <a:pt x="1034587" y="63499"/>
                  </a:lnTo>
                  <a:lnTo>
                    <a:pt x="1952309" y="978335"/>
                  </a:lnTo>
                  <a:lnTo>
                    <a:pt x="1952309" y="1059708"/>
                  </a:lnTo>
                  <a:lnTo>
                    <a:pt x="969426" y="76199"/>
                  </a:lnTo>
                  <a:close/>
                </a:path>
                <a:path w="1952625" h="2908300">
                  <a:moveTo>
                    <a:pt x="847085" y="126999"/>
                  </a:moveTo>
                  <a:lnTo>
                    <a:pt x="862045" y="126999"/>
                  </a:lnTo>
                  <a:lnTo>
                    <a:pt x="877005" y="114299"/>
                  </a:lnTo>
                  <a:lnTo>
                    <a:pt x="891965" y="114299"/>
                  </a:lnTo>
                  <a:lnTo>
                    <a:pt x="906925" y="101599"/>
                  </a:lnTo>
                  <a:lnTo>
                    <a:pt x="1952309" y="1147379"/>
                  </a:lnTo>
                  <a:lnTo>
                    <a:pt x="1952309" y="1235405"/>
                  </a:lnTo>
                  <a:lnTo>
                    <a:pt x="847085" y="126999"/>
                  </a:lnTo>
                  <a:close/>
                </a:path>
                <a:path w="1952625" h="2908300">
                  <a:moveTo>
                    <a:pt x="731391" y="190499"/>
                  </a:moveTo>
                  <a:lnTo>
                    <a:pt x="745354" y="177799"/>
                  </a:lnTo>
                  <a:lnTo>
                    <a:pt x="759317" y="177799"/>
                  </a:lnTo>
                  <a:lnTo>
                    <a:pt x="787244" y="152399"/>
                  </a:lnTo>
                  <a:lnTo>
                    <a:pt x="1952309" y="1317696"/>
                  </a:lnTo>
                  <a:lnTo>
                    <a:pt x="1952309" y="1411738"/>
                  </a:lnTo>
                  <a:lnTo>
                    <a:pt x="731391" y="190499"/>
                  </a:lnTo>
                  <a:close/>
                </a:path>
                <a:path w="1952625" h="2908300">
                  <a:moveTo>
                    <a:pt x="626337" y="253999"/>
                  </a:moveTo>
                  <a:lnTo>
                    <a:pt x="639303" y="241299"/>
                  </a:lnTo>
                  <a:lnTo>
                    <a:pt x="652268" y="241299"/>
                  </a:lnTo>
                  <a:lnTo>
                    <a:pt x="678199" y="215899"/>
                  </a:lnTo>
                  <a:lnTo>
                    <a:pt x="1952309" y="1492949"/>
                  </a:lnTo>
                  <a:lnTo>
                    <a:pt x="1952309" y="1580011"/>
                  </a:lnTo>
                  <a:lnTo>
                    <a:pt x="626337" y="253999"/>
                  </a:lnTo>
                  <a:close/>
                </a:path>
                <a:path w="1952625" h="2908300">
                  <a:moveTo>
                    <a:pt x="527932" y="330199"/>
                  </a:moveTo>
                  <a:lnTo>
                    <a:pt x="539900" y="317499"/>
                  </a:lnTo>
                  <a:lnTo>
                    <a:pt x="551868" y="317499"/>
                  </a:lnTo>
                  <a:lnTo>
                    <a:pt x="575805" y="292099"/>
                  </a:lnTo>
                  <a:lnTo>
                    <a:pt x="1952309" y="1668242"/>
                  </a:lnTo>
                  <a:lnTo>
                    <a:pt x="1952309" y="1756556"/>
                  </a:lnTo>
                  <a:lnTo>
                    <a:pt x="527932" y="330199"/>
                  </a:lnTo>
                  <a:close/>
                </a:path>
                <a:path w="1952625" h="2908300">
                  <a:moveTo>
                    <a:pt x="438834" y="419099"/>
                  </a:moveTo>
                  <a:lnTo>
                    <a:pt x="482718" y="368299"/>
                  </a:lnTo>
                  <a:lnTo>
                    <a:pt x="1952309" y="1844240"/>
                  </a:lnTo>
                  <a:lnTo>
                    <a:pt x="1952309" y="1928813"/>
                  </a:lnTo>
                  <a:lnTo>
                    <a:pt x="438834" y="419099"/>
                  </a:lnTo>
                  <a:close/>
                </a:path>
                <a:path w="1952625" h="2908300">
                  <a:moveTo>
                    <a:pt x="353727" y="507999"/>
                  </a:moveTo>
                  <a:lnTo>
                    <a:pt x="373840" y="482599"/>
                  </a:lnTo>
                  <a:lnTo>
                    <a:pt x="384209" y="469899"/>
                  </a:lnTo>
                  <a:lnTo>
                    <a:pt x="394951" y="457199"/>
                  </a:lnTo>
                  <a:lnTo>
                    <a:pt x="1952309" y="2010688"/>
                  </a:lnTo>
                  <a:lnTo>
                    <a:pt x="1952309" y="2105700"/>
                  </a:lnTo>
                  <a:lnTo>
                    <a:pt x="353727" y="507999"/>
                  </a:lnTo>
                  <a:close/>
                </a:path>
                <a:path w="1952625" h="2908300">
                  <a:moveTo>
                    <a:pt x="277929" y="596899"/>
                  </a:moveTo>
                  <a:lnTo>
                    <a:pt x="296047" y="571499"/>
                  </a:lnTo>
                  <a:lnTo>
                    <a:pt x="305418" y="558799"/>
                  </a:lnTo>
                  <a:lnTo>
                    <a:pt x="315162" y="546099"/>
                  </a:lnTo>
                  <a:lnTo>
                    <a:pt x="1952309" y="2189775"/>
                  </a:lnTo>
                  <a:lnTo>
                    <a:pt x="1952309" y="2277395"/>
                  </a:lnTo>
                  <a:lnTo>
                    <a:pt x="277929" y="596899"/>
                  </a:lnTo>
                  <a:close/>
                </a:path>
                <a:path w="1952625" h="2908300">
                  <a:moveTo>
                    <a:pt x="208779" y="698499"/>
                  </a:moveTo>
                  <a:lnTo>
                    <a:pt x="224902" y="673099"/>
                  </a:lnTo>
                  <a:lnTo>
                    <a:pt x="233276" y="660399"/>
                  </a:lnTo>
                  <a:lnTo>
                    <a:pt x="242024" y="647699"/>
                  </a:lnTo>
                  <a:lnTo>
                    <a:pt x="1952309" y="2355168"/>
                  </a:lnTo>
                  <a:lnTo>
                    <a:pt x="1952309" y="2445440"/>
                  </a:lnTo>
                  <a:lnTo>
                    <a:pt x="208779" y="698499"/>
                  </a:lnTo>
                  <a:close/>
                </a:path>
                <a:path w="1952625" h="2908300">
                  <a:moveTo>
                    <a:pt x="147607" y="812799"/>
                  </a:moveTo>
                  <a:lnTo>
                    <a:pt x="161737" y="787399"/>
                  </a:lnTo>
                  <a:lnTo>
                    <a:pt x="169114" y="774699"/>
                  </a:lnTo>
                  <a:lnTo>
                    <a:pt x="176864" y="761999"/>
                  </a:lnTo>
                  <a:lnTo>
                    <a:pt x="1952309" y="2539645"/>
                  </a:lnTo>
                  <a:lnTo>
                    <a:pt x="1952309" y="2622106"/>
                  </a:lnTo>
                  <a:lnTo>
                    <a:pt x="147607" y="812799"/>
                  </a:lnTo>
                  <a:close/>
                </a:path>
                <a:path w="1952625" h="2908300">
                  <a:moveTo>
                    <a:pt x="94416" y="939799"/>
                  </a:moveTo>
                  <a:lnTo>
                    <a:pt x="106550" y="901699"/>
                  </a:lnTo>
                  <a:lnTo>
                    <a:pt x="112929" y="888999"/>
                  </a:lnTo>
                  <a:lnTo>
                    <a:pt x="119683" y="876299"/>
                  </a:lnTo>
                  <a:lnTo>
                    <a:pt x="1952309" y="2707775"/>
                  </a:lnTo>
                  <a:lnTo>
                    <a:pt x="1952309" y="2794336"/>
                  </a:lnTo>
                  <a:lnTo>
                    <a:pt x="94416" y="939799"/>
                  </a:lnTo>
                  <a:close/>
                </a:path>
                <a:path w="1952625" h="2908300">
                  <a:moveTo>
                    <a:pt x="53192" y="1066799"/>
                  </a:moveTo>
                  <a:lnTo>
                    <a:pt x="58179" y="1054099"/>
                  </a:lnTo>
                  <a:lnTo>
                    <a:pt x="68152" y="1015999"/>
                  </a:lnTo>
                  <a:lnTo>
                    <a:pt x="73140" y="1003299"/>
                  </a:lnTo>
                  <a:lnTo>
                    <a:pt x="1913587" y="2844799"/>
                  </a:lnTo>
                  <a:lnTo>
                    <a:pt x="1896840" y="2844799"/>
                  </a:lnTo>
                  <a:lnTo>
                    <a:pt x="1863844" y="2857499"/>
                  </a:lnTo>
                  <a:lnTo>
                    <a:pt x="1847096" y="2857499"/>
                  </a:lnTo>
                  <a:lnTo>
                    <a:pt x="53192" y="1066799"/>
                  </a:lnTo>
                  <a:close/>
                </a:path>
                <a:path w="1952625" h="2908300">
                  <a:moveTo>
                    <a:pt x="21276" y="1206499"/>
                  </a:moveTo>
                  <a:lnTo>
                    <a:pt x="24497" y="1193799"/>
                  </a:lnTo>
                  <a:lnTo>
                    <a:pt x="28092" y="1168399"/>
                  </a:lnTo>
                  <a:lnTo>
                    <a:pt x="31936" y="1155699"/>
                  </a:lnTo>
                  <a:lnTo>
                    <a:pt x="35904" y="1130299"/>
                  </a:lnTo>
                  <a:lnTo>
                    <a:pt x="1777946" y="2882899"/>
                  </a:lnTo>
                  <a:lnTo>
                    <a:pt x="1742042" y="2882899"/>
                  </a:lnTo>
                  <a:lnTo>
                    <a:pt x="1724090" y="2895599"/>
                  </a:lnTo>
                  <a:lnTo>
                    <a:pt x="1706137" y="2895599"/>
                  </a:lnTo>
                  <a:lnTo>
                    <a:pt x="21276" y="1206499"/>
                  </a:lnTo>
                  <a:close/>
                </a:path>
                <a:path w="1952625" h="2908300">
                  <a:moveTo>
                    <a:pt x="3990" y="1358899"/>
                  </a:moveTo>
                  <a:lnTo>
                    <a:pt x="5215" y="1346199"/>
                  </a:lnTo>
                  <a:lnTo>
                    <a:pt x="6815" y="1320799"/>
                  </a:lnTo>
                  <a:lnTo>
                    <a:pt x="8664" y="1308099"/>
                  </a:lnTo>
                  <a:lnTo>
                    <a:pt x="10638" y="1282699"/>
                  </a:lnTo>
                  <a:lnTo>
                    <a:pt x="1630339" y="2908299"/>
                  </a:lnTo>
                  <a:lnTo>
                    <a:pt x="1550551" y="2908299"/>
                  </a:lnTo>
                  <a:lnTo>
                    <a:pt x="3990" y="1358899"/>
                  </a:lnTo>
                  <a:close/>
                </a:path>
                <a:path w="1952625" h="2908300">
                  <a:moveTo>
                    <a:pt x="0" y="1447799"/>
                  </a:moveTo>
                  <a:lnTo>
                    <a:pt x="1466772" y="2908299"/>
                  </a:lnTo>
                  <a:lnTo>
                    <a:pt x="1377676" y="2908299"/>
                  </a:lnTo>
                  <a:lnTo>
                    <a:pt x="2659" y="1536699"/>
                  </a:lnTo>
                  <a:lnTo>
                    <a:pt x="332" y="1498599"/>
                  </a:lnTo>
                  <a:lnTo>
                    <a:pt x="0" y="1447799"/>
                  </a:lnTo>
                  <a:close/>
                </a:path>
                <a:path w="1952625" h="2908300">
                  <a:moveTo>
                    <a:pt x="10638" y="1625599"/>
                  </a:moveTo>
                  <a:lnTo>
                    <a:pt x="1283260" y="2908299"/>
                  </a:lnTo>
                  <a:lnTo>
                    <a:pt x="1257536" y="2895599"/>
                  </a:lnTo>
                  <a:lnTo>
                    <a:pt x="1206588" y="2895599"/>
                  </a:lnTo>
                  <a:lnTo>
                    <a:pt x="26595" y="1739899"/>
                  </a:lnTo>
                  <a:lnTo>
                    <a:pt x="17620" y="1689099"/>
                  </a:lnTo>
                  <a:lnTo>
                    <a:pt x="13880" y="1650999"/>
                  </a:lnTo>
                  <a:lnTo>
                    <a:pt x="10638" y="1625599"/>
                  </a:lnTo>
                  <a:close/>
                </a:path>
                <a:path w="1952625" h="2908300">
                  <a:moveTo>
                    <a:pt x="53192" y="1854199"/>
                  </a:moveTo>
                  <a:lnTo>
                    <a:pt x="1066502" y="2857499"/>
                  </a:lnTo>
                  <a:lnTo>
                    <a:pt x="1033818" y="2857499"/>
                  </a:lnTo>
                  <a:lnTo>
                    <a:pt x="937511" y="2819399"/>
                  </a:lnTo>
                  <a:lnTo>
                    <a:pt x="95745" y="1981199"/>
                  </a:lnTo>
                  <a:lnTo>
                    <a:pt x="84047" y="1943099"/>
                  </a:lnTo>
                  <a:lnTo>
                    <a:pt x="72972" y="1917699"/>
                  </a:lnTo>
                  <a:lnTo>
                    <a:pt x="62646" y="1879599"/>
                  </a:lnTo>
                  <a:lnTo>
                    <a:pt x="53192" y="1854199"/>
                  </a:lnTo>
                  <a:close/>
                </a:path>
                <a:path w="1952625" h="2908300">
                  <a:moveTo>
                    <a:pt x="167555" y="2133599"/>
                  </a:moveTo>
                  <a:lnTo>
                    <a:pt x="780594" y="2743199"/>
                  </a:lnTo>
                  <a:lnTo>
                    <a:pt x="733165" y="2717799"/>
                  </a:lnTo>
                  <a:lnTo>
                    <a:pt x="686622" y="2692399"/>
                  </a:lnTo>
                  <a:lnTo>
                    <a:pt x="640965" y="2666999"/>
                  </a:lnTo>
                  <a:lnTo>
                    <a:pt x="596195" y="2628899"/>
                  </a:lnTo>
                  <a:lnTo>
                    <a:pt x="552312" y="2603499"/>
                  </a:lnTo>
                  <a:lnTo>
                    <a:pt x="509315" y="2565399"/>
                  </a:lnTo>
                  <a:lnTo>
                    <a:pt x="352398" y="2400299"/>
                  </a:lnTo>
                  <a:lnTo>
                    <a:pt x="316819" y="2362199"/>
                  </a:lnTo>
                  <a:lnTo>
                    <a:pt x="283198" y="2324099"/>
                  </a:lnTo>
                  <a:lnTo>
                    <a:pt x="251499" y="2273299"/>
                  </a:lnTo>
                  <a:lnTo>
                    <a:pt x="221683" y="2222499"/>
                  </a:lnTo>
                  <a:lnTo>
                    <a:pt x="193714" y="2184399"/>
                  </a:lnTo>
                  <a:lnTo>
                    <a:pt x="167555" y="2133599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16000" y="971836"/>
            <a:ext cx="10271124" cy="827791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algn="l">
              <a:lnSpc>
                <a:spcPts val="6080"/>
              </a:lnSpc>
              <a:spcBef>
                <a:spcPts val="355"/>
              </a:spcBef>
              <a:tabLst>
                <a:tab pos="5346700" algn="l"/>
              </a:tabLst>
            </a:pPr>
            <a:r>
              <a:rPr sz="5200" spc="200" dirty="0">
                <a:solidFill>
                  <a:srgbClr val="FFFFFF"/>
                </a:solidFill>
              </a:rPr>
              <a:t>REPOSITORI</a:t>
            </a:r>
            <a:r>
              <a:rPr lang="en-US" sz="5200" spc="200" dirty="0">
                <a:solidFill>
                  <a:srgbClr val="FFFFFF"/>
                </a:solidFill>
              </a:rPr>
              <a:t>ES </a:t>
            </a:r>
            <a:r>
              <a:rPr sz="5200" spc="95" dirty="0">
                <a:solidFill>
                  <a:srgbClr val="FFFFFF"/>
                </a:solidFill>
              </a:rPr>
              <a:t>OF </a:t>
            </a:r>
            <a:r>
              <a:rPr sz="5200" spc="220" dirty="0">
                <a:solidFill>
                  <a:srgbClr val="FFFFFF"/>
                </a:solidFill>
              </a:rPr>
              <a:t>INFORMATION</a:t>
            </a:r>
            <a:endParaRPr sz="5200" dirty="0"/>
          </a:p>
        </p:txBody>
      </p:sp>
      <p:sp>
        <p:nvSpPr>
          <p:cNvPr id="9" name="object 9"/>
          <p:cNvSpPr txBox="1"/>
          <p:nvPr/>
        </p:nvSpPr>
        <p:spPr>
          <a:xfrm>
            <a:off x="1377531" y="2281019"/>
            <a:ext cx="10271125" cy="674878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771525">
              <a:lnSpc>
                <a:spcPct val="122500"/>
              </a:lnSpc>
              <a:spcBef>
                <a:spcPts val="275"/>
              </a:spcBef>
              <a:tabLst>
                <a:tab pos="4231640" algn="l"/>
                <a:tab pos="6561455" algn="l"/>
              </a:tabLst>
            </a:pPr>
            <a:r>
              <a:rPr sz="3400" spc="405" dirty="0">
                <a:solidFill>
                  <a:srgbClr val="F7CF2B"/>
                </a:solidFill>
                <a:latin typeface="Arial"/>
                <a:cs typeface="Arial"/>
              </a:rPr>
              <a:t>Eastern/Western</a:t>
            </a:r>
            <a:r>
              <a:rPr sz="3400" dirty="0">
                <a:solidFill>
                  <a:srgbClr val="F7CF2B"/>
                </a:solidFill>
                <a:latin typeface="Arial"/>
                <a:cs typeface="Arial"/>
              </a:rPr>
              <a:t>	</a:t>
            </a:r>
            <a:r>
              <a:rPr sz="3400" spc="300" dirty="0">
                <a:solidFill>
                  <a:srgbClr val="F7CF2B"/>
                </a:solidFill>
                <a:latin typeface="Arial"/>
                <a:cs typeface="Arial"/>
              </a:rPr>
              <a:t>Religious</a:t>
            </a:r>
            <a:r>
              <a:rPr sz="3400" dirty="0">
                <a:solidFill>
                  <a:srgbClr val="F7CF2B"/>
                </a:solidFill>
                <a:latin typeface="Arial"/>
                <a:cs typeface="Arial"/>
              </a:rPr>
              <a:t>	</a:t>
            </a:r>
            <a:r>
              <a:rPr sz="3400" spc="310" dirty="0">
                <a:solidFill>
                  <a:srgbClr val="F7CF2B"/>
                </a:solidFill>
                <a:latin typeface="Arial"/>
                <a:cs typeface="Arial"/>
              </a:rPr>
              <a:t>Preservation </a:t>
            </a:r>
            <a:r>
              <a:rPr sz="2800" spc="175" dirty="0">
                <a:solidFill>
                  <a:srgbClr val="FFFFFF"/>
                </a:solidFill>
                <a:latin typeface="Arial"/>
                <a:cs typeface="Arial"/>
              </a:rPr>
              <a:t>Practiced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5" dirty="0">
                <a:solidFill>
                  <a:srgbClr val="FFFFFF"/>
                </a:solidFill>
                <a:latin typeface="Arial"/>
                <a:cs typeface="Arial"/>
              </a:rPr>
              <a:t>preserving</a:t>
            </a:r>
            <a:r>
              <a:rPr sz="2800" spc="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5" dirty="0">
                <a:solidFill>
                  <a:srgbClr val="FFFFFF"/>
                </a:solidFill>
                <a:latin typeface="Arial"/>
                <a:cs typeface="Arial"/>
              </a:rPr>
              <a:t>christian</a:t>
            </a:r>
            <a:r>
              <a:rPr sz="2800" spc="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bibles</a:t>
            </a:r>
            <a:r>
              <a:rPr sz="2800" spc="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spc="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70" dirty="0">
                <a:solidFill>
                  <a:srgbClr val="FFFFFF"/>
                </a:solidFill>
                <a:latin typeface="Arial"/>
                <a:cs typeface="Arial"/>
              </a:rPr>
              <a:t>religious </a:t>
            </a:r>
            <a:r>
              <a:rPr sz="2800" spc="195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10" dirty="0">
                <a:solidFill>
                  <a:srgbClr val="FFFFFF"/>
                </a:solidFill>
                <a:latin typeface="Arial"/>
                <a:cs typeface="Arial"/>
              </a:rPr>
              <a:t>before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10" dirty="0">
                <a:solidFill>
                  <a:srgbClr val="FFFFFF"/>
                </a:solidFill>
                <a:latin typeface="Arial"/>
                <a:cs typeface="Arial"/>
              </a:rPr>
              <a:t>printed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20" dirty="0">
                <a:solidFill>
                  <a:srgbClr val="FFFFFF"/>
                </a:solidFill>
                <a:latin typeface="Arial"/>
                <a:cs typeface="Arial"/>
              </a:rPr>
              <a:t>word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180" dirty="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54" dirty="0">
                <a:solidFill>
                  <a:srgbClr val="FFFFFF"/>
                </a:solidFill>
                <a:latin typeface="Arial"/>
                <a:cs typeface="Arial"/>
              </a:rPr>
              <a:t>commonly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5" dirty="0">
                <a:solidFill>
                  <a:srgbClr val="FFFFFF"/>
                </a:solidFill>
                <a:latin typeface="Arial"/>
                <a:cs typeface="Arial"/>
              </a:rPr>
              <a:t>cited: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20" dirty="0">
                <a:solidFill>
                  <a:srgbClr val="FFFFFF"/>
                </a:solidFill>
                <a:latin typeface="Arial"/>
                <a:cs typeface="Arial"/>
              </a:rPr>
              <a:t>Great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65" dirty="0">
                <a:solidFill>
                  <a:srgbClr val="FFFFFF"/>
                </a:solidFill>
                <a:latin typeface="Arial"/>
                <a:cs typeface="Arial"/>
              </a:rPr>
              <a:t>Library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Alexandria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05"/>
              </a:spcBef>
              <a:tabLst>
                <a:tab pos="1514475" algn="l"/>
                <a:tab pos="4603750" algn="l"/>
                <a:tab pos="5229860" algn="l"/>
              </a:tabLst>
            </a:pPr>
            <a:r>
              <a:rPr sz="3400" spc="305" dirty="0">
                <a:solidFill>
                  <a:srgbClr val="F7CF2B"/>
                </a:solidFill>
                <a:latin typeface="Arial"/>
                <a:cs typeface="Arial"/>
              </a:rPr>
              <a:t>Large</a:t>
            </a:r>
            <a:r>
              <a:rPr sz="3400" dirty="0">
                <a:solidFill>
                  <a:srgbClr val="F7CF2B"/>
                </a:solidFill>
                <a:latin typeface="Arial"/>
                <a:cs typeface="Arial"/>
              </a:rPr>
              <a:t>	</a:t>
            </a:r>
            <a:r>
              <a:rPr sz="3400" spc="305" dirty="0">
                <a:solidFill>
                  <a:srgbClr val="F7CF2B"/>
                </a:solidFill>
                <a:latin typeface="Arial"/>
                <a:cs typeface="Arial"/>
              </a:rPr>
              <a:t>Repositories</a:t>
            </a:r>
            <a:r>
              <a:rPr sz="3400" dirty="0">
                <a:solidFill>
                  <a:srgbClr val="F7CF2B"/>
                </a:solidFill>
                <a:latin typeface="Arial"/>
                <a:cs typeface="Arial"/>
              </a:rPr>
              <a:t>	</a:t>
            </a:r>
            <a:r>
              <a:rPr sz="3400" spc="265" dirty="0">
                <a:solidFill>
                  <a:srgbClr val="F7CF2B"/>
                </a:solidFill>
                <a:latin typeface="Arial"/>
                <a:cs typeface="Arial"/>
              </a:rPr>
              <a:t>of</a:t>
            </a:r>
            <a:r>
              <a:rPr sz="3400" dirty="0">
                <a:solidFill>
                  <a:srgbClr val="F7CF2B"/>
                </a:solidFill>
                <a:latin typeface="Arial"/>
                <a:cs typeface="Arial"/>
              </a:rPr>
              <a:t>	</a:t>
            </a:r>
            <a:r>
              <a:rPr sz="3400" spc="320" dirty="0">
                <a:solidFill>
                  <a:srgbClr val="F7CF2B"/>
                </a:solidFill>
                <a:latin typeface="Arial"/>
                <a:cs typeface="Arial"/>
              </a:rPr>
              <a:t>Evidence</a:t>
            </a:r>
            <a:endParaRPr sz="3400" dirty="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  <a:spcBef>
                <a:spcPts val="140"/>
              </a:spcBef>
            </a:pP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Artifact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20" dirty="0">
                <a:solidFill>
                  <a:srgbClr val="FFFFFF"/>
                </a:solidFill>
                <a:latin typeface="Arial"/>
                <a:cs typeface="Arial"/>
              </a:rPr>
              <a:t>culturally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75" dirty="0">
                <a:solidFill>
                  <a:srgbClr val="FFFFFF"/>
                </a:solidFill>
                <a:latin typeface="Arial"/>
                <a:cs typeface="Arial"/>
              </a:rPr>
              <a:t>significant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items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5" dirty="0">
                <a:solidFill>
                  <a:srgbClr val="FFFFFF"/>
                </a:solidFill>
                <a:latin typeface="Arial"/>
                <a:cs typeface="Arial"/>
              </a:rPr>
              <a:t>stored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capture 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moments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9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35" dirty="0">
                <a:solidFill>
                  <a:srgbClr val="FFFFFF"/>
                </a:solidFill>
                <a:latin typeface="Arial"/>
                <a:cs typeface="Arial"/>
              </a:rPr>
              <a:t>history: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35" dirty="0">
                <a:solidFill>
                  <a:srgbClr val="FFFFFF"/>
                </a:solidFill>
                <a:latin typeface="Arial"/>
                <a:cs typeface="Arial"/>
              </a:rPr>
              <a:t>Politics,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5" dirty="0">
                <a:solidFill>
                  <a:srgbClr val="FFFFFF"/>
                </a:solidFill>
                <a:latin typeface="Arial"/>
                <a:cs typeface="Arial"/>
              </a:rPr>
              <a:t>poetry,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philosophy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070860" algn="l"/>
                <a:tab pos="4876800" algn="l"/>
              </a:tabLst>
            </a:pPr>
            <a:r>
              <a:rPr sz="3400" spc="445" dirty="0">
                <a:solidFill>
                  <a:srgbClr val="F7CF2B"/>
                </a:solidFill>
                <a:latin typeface="Arial"/>
                <a:cs typeface="Arial"/>
              </a:rPr>
              <a:t>Modern-</a:t>
            </a:r>
            <a:r>
              <a:rPr sz="3400" spc="195" dirty="0">
                <a:solidFill>
                  <a:srgbClr val="F7CF2B"/>
                </a:solidFill>
                <a:latin typeface="Arial"/>
                <a:cs typeface="Arial"/>
              </a:rPr>
              <a:t>Day</a:t>
            </a:r>
            <a:r>
              <a:rPr sz="3400" dirty="0">
                <a:solidFill>
                  <a:srgbClr val="F7CF2B"/>
                </a:solidFill>
                <a:latin typeface="Arial"/>
                <a:cs typeface="Arial"/>
              </a:rPr>
              <a:t>	</a:t>
            </a:r>
            <a:r>
              <a:rPr sz="3400" spc="310" dirty="0">
                <a:solidFill>
                  <a:srgbClr val="F7CF2B"/>
                </a:solidFill>
                <a:latin typeface="Arial"/>
                <a:cs typeface="Arial"/>
              </a:rPr>
              <a:t>Library</a:t>
            </a:r>
            <a:r>
              <a:rPr sz="3400" dirty="0">
                <a:solidFill>
                  <a:srgbClr val="F7CF2B"/>
                </a:solidFill>
                <a:latin typeface="Arial"/>
                <a:cs typeface="Arial"/>
              </a:rPr>
              <a:t>	</a:t>
            </a:r>
            <a:r>
              <a:rPr sz="3400" spc="305" dirty="0">
                <a:solidFill>
                  <a:srgbClr val="F7CF2B"/>
                </a:solidFill>
                <a:latin typeface="Arial"/>
                <a:cs typeface="Arial"/>
              </a:rPr>
              <a:t>Repositories</a:t>
            </a:r>
            <a:endParaRPr sz="3400" dirty="0">
              <a:latin typeface="Arial"/>
              <a:cs typeface="Arial"/>
            </a:endParaRPr>
          </a:p>
          <a:p>
            <a:pPr marL="12700" marR="916305">
              <a:lnSpc>
                <a:spcPct val="125000"/>
              </a:lnSpc>
              <a:spcBef>
                <a:spcPts val="140"/>
              </a:spcBef>
            </a:pPr>
            <a:r>
              <a:rPr sz="2800" spc="170" dirty="0">
                <a:solidFill>
                  <a:srgbClr val="FFFFFF"/>
                </a:solidFill>
                <a:latin typeface="Arial"/>
                <a:cs typeface="Arial"/>
              </a:rPr>
              <a:t>Curated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5" dirty="0">
                <a:solidFill>
                  <a:srgbClr val="FFFFFF"/>
                </a:solidFill>
                <a:latin typeface="Arial"/>
                <a:cs typeface="Arial"/>
              </a:rPr>
              <a:t>selection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0" dirty="0">
                <a:solidFill>
                  <a:srgbClr val="FFFFFF"/>
                </a:solidFill>
                <a:latin typeface="Arial"/>
                <a:cs typeface="Arial"/>
              </a:rPr>
              <a:t>books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75" dirty="0">
                <a:solidFill>
                  <a:srgbClr val="FFFFFF"/>
                </a:solidFill>
                <a:latin typeface="Arial"/>
                <a:cs typeface="Arial"/>
              </a:rPr>
              <a:t>materials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5" dirty="0">
                <a:solidFill>
                  <a:srgbClr val="FFFFFF"/>
                </a:solidFill>
                <a:latin typeface="Arial"/>
                <a:cs typeface="Arial"/>
              </a:rPr>
              <a:t>serve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800" spc="210" dirty="0">
                <a:solidFill>
                  <a:srgbClr val="FFFFFF"/>
                </a:solidFill>
                <a:latin typeface="Arial"/>
                <a:cs typeface="Arial"/>
              </a:rPr>
              <a:t>population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3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647825"/>
          </a:xfrm>
          <a:custGeom>
            <a:avLst/>
            <a:gdLst/>
            <a:ahLst/>
            <a:cxnLst/>
            <a:rect l="l" t="t" r="r" b="b"/>
            <a:pathLst>
              <a:path w="18288000" h="1647825">
                <a:moveTo>
                  <a:pt x="0" y="0"/>
                </a:moveTo>
                <a:lnTo>
                  <a:pt x="18287999" y="0"/>
                </a:lnTo>
                <a:lnTo>
                  <a:pt x="18287999" y="1647824"/>
                </a:lnTo>
                <a:lnTo>
                  <a:pt x="0" y="1647824"/>
                </a:lnTo>
                <a:lnTo>
                  <a:pt x="0" y="0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54" y="2037546"/>
            <a:ext cx="11610974" cy="77533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41600" y="399732"/>
            <a:ext cx="130048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76395" algn="l"/>
                <a:tab pos="11103610" algn="l"/>
                <a:tab pos="11836400" algn="l"/>
              </a:tabLst>
            </a:pPr>
            <a:r>
              <a:rPr sz="5400" spc="235" dirty="0"/>
              <a:t>CULTURAL</a:t>
            </a:r>
            <a:r>
              <a:rPr lang="en-US" sz="5400" spc="235" dirty="0"/>
              <a:t> </a:t>
            </a:r>
            <a:r>
              <a:rPr sz="5400" spc="215" dirty="0"/>
              <a:t>RESPONSIBILITIES</a:t>
            </a:r>
            <a:r>
              <a:rPr lang="en-US" sz="5400" spc="215" dirty="0"/>
              <a:t> </a:t>
            </a:r>
            <a:r>
              <a:rPr sz="5400" spc="-50" dirty="0"/>
              <a:t>&amp;</a:t>
            </a:r>
            <a:r>
              <a:rPr lang="en-US" sz="5400" spc="-50" dirty="0"/>
              <a:t> </a:t>
            </a:r>
            <a:r>
              <a:rPr sz="5400" spc="225" dirty="0"/>
              <a:t>FAILURES</a:t>
            </a:r>
            <a:endParaRPr sz="5400" dirty="0"/>
          </a:p>
        </p:txBody>
      </p:sp>
      <p:sp>
        <p:nvSpPr>
          <p:cNvPr id="5" name="object 5"/>
          <p:cNvSpPr txBox="1"/>
          <p:nvPr/>
        </p:nvSpPr>
        <p:spPr>
          <a:xfrm>
            <a:off x="12777778" y="3056049"/>
            <a:ext cx="4553585" cy="5668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1305" algn="l"/>
              </a:tabLst>
            </a:pPr>
            <a:r>
              <a:rPr sz="3400" spc="365" dirty="0">
                <a:solidFill>
                  <a:srgbClr val="F7CF2B"/>
                </a:solidFill>
                <a:latin typeface="Arial"/>
                <a:cs typeface="Arial"/>
              </a:rPr>
              <a:t>White</a:t>
            </a:r>
            <a:r>
              <a:rPr sz="3400" dirty="0">
                <a:solidFill>
                  <a:srgbClr val="F7CF2B"/>
                </a:solidFill>
                <a:latin typeface="Arial"/>
                <a:cs typeface="Arial"/>
              </a:rPr>
              <a:t>	</a:t>
            </a:r>
            <a:r>
              <a:rPr sz="3400" spc="330" dirty="0">
                <a:solidFill>
                  <a:srgbClr val="F7CF2B"/>
                </a:solidFill>
                <a:latin typeface="Arial"/>
                <a:cs typeface="Arial"/>
              </a:rPr>
              <a:t>Washing</a:t>
            </a:r>
            <a:endParaRPr sz="3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047875" algn="l"/>
              </a:tabLst>
            </a:pPr>
            <a:r>
              <a:rPr sz="3400" spc="330" dirty="0">
                <a:solidFill>
                  <a:srgbClr val="F7CF2B"/>
                </a:solidFill>
                <a:latin typeface="Arial"/>
                <a:cs typeface="Arial"/>
              </a:rPr>
              <a:t>Cultural</a:t>
            </a:r>
            <a:r>
              <a:rPr sz="3400" dirty="0">
                <a:solidFill>
                  <a:srgbClr val="F7CF2B"/>
                </a:solidFill>
                <a:latin typeface="Arial"/>
                <a:cs typeface="Arial"/>
              </a:rPr>
              <a:t>	</a:t>
            </a:r>
            <a:r>
              <a:rPr sz="3400" spc="325" dirty="0">
                <a:solidFill>
                  <a:srgbClr val="F7CF2B"/>
                </a:solidFill>
                <a:latin typeface="Arial"/>
                <a:cs typeface="Arial"/>
              </a:rPr>
              <a:t>Theft</a:t>
            </a:r>
            <a:endParaRPr sz="3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350" dirty="0">
              <a:latin typeface="Arial"/>
              <a:cs typeface="Arial"/>
            </a:endParaRPr>
          </a:p>
          <a:p>
            <a:pPr marL="12700" marR="5080">
              <a:lnSpc>
                <a:spcPct val="123200"/>
              </a:lnSpc>
              <a:spcBef>
                <a:spcPts val="5"/>
              </a:spcBef>
              <a:tabLst>
                <a:tab pos="2212340" algn="l"/>
                <a:tab pos="2415540" algn="l"/>
                <a:tab pos="3992879" algn="l"/>
              </a:tabLst>
            </a:pPr>
            <a:r>
              <a:rPr sz="3400" spc="300" dirty="0">
                <a:solidFill>
                  <a:srgbClr val="F7CF2B"/>
                </a:solidFill>
                <a:latin typeface="Arial"/>
                <a:cs typeface="Arial"/>
              </a:rPr>
              <a:t>Exclusion</a:t>
            </a:r>
            <a:r>
              <a:rPr sz="3400" dirty="0">
                <a:solidFill>
                  <a:srgbClr val="F7CF2B"/>
                </a:solidFill>
                <a:latin typeface="Arial"/>
                <a:cs typeface="Arial"/>
              </a:rPr>
              <a:t>		</a:t>
            </a:r>
            <a:r>
              <a:rPr sz="3400" spc="300" dirty="0">
                <a:solidFill>
                  <a:srgbClr val="F7CF2B"/>
                </a:solidFill>
                <a:latin typeface="Arial"/>
                <a:cs typeface="Arial"/>
              </a:rPr>
              <a:t>based</a:t>
            </a:r>
            <a:r>
              <a:rPr sz="3400" dirty="0">
                <a:solidFill>
                  <a:srgbClr val="F7CF2B"/>
                </a:solidFill>
                <a:latin typeface="Arial"/>
                <a:cs typeface="Arial"/>
              </a:rPr>
              <a:t>	</a:t>
            </a:r>
            <a:r>
              <a:rPr sz="3400" spc="220" dirty="0">
                <a:solidFill>
                  <a:srgbClr val="F7CF2B"/>
                </a:solidFill>
                <a:latin typeface="Arial"/>
                <a:cs typeface="Arial"/>
              </a:rPr>
              <a:t>on </a:t>
            </a:r>
            <a:r>
              <a:rPr sz="3400" spc="335" dirty="0">
                <a:solidFill>
                  <a:srgbClr val="F7CF2B"/>
                </a:solidFill>
                <a:latin typeface="Arial"/>
                <a:cs typeface="Arial"/>
              </a:rPr>
              <a:t>religious</a:t>
            </a:r>
            <a:r>
              <a:rPr sz="3400" dirty="0">
                <a:solidFill>
                  <a:srgbClr val="F7CF2B"/>
                </a:solidFill>
                <a:latin typeface="Arial"/>
                <a:cs typeface="Arial"/>
              </a:rPr>
              <a:t>	</a:t>
            </a:r>
            <a:r>
              <a:rPr sz="3400" spc="380" dirty="0">
                <a:solidFill>
                  <a:srgbClr val="F7CF2B"/>
                </a:solidFill>
                <a:latin typeface="Arial"/>
                <a:cs typeface="Arial"/>
              </a:rPr>
              <a:t>ideology</a:t>
            </a:r>
            <a:endParaRPr sz="3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350" dirty="0">
              <a:latin typeface="Arial"/>
              <a:cs typeface="Arial"/>
            </a:endParaRPr>
          </a:p>
          <a:p>
            <a:pPr marL="12700" marR="258445">
              <a:lnSpc>
                <a:spcPct val="125000"/>
              </a:lnSpc>
              <a:tabLst>
                <a:tab pos="1595755" algn="l"/>
                <a:tab pos="3998595" algn="l"/>
              </a:tabLst>
            </a:pPr>
            <a:r>
              <a:rPr sz="3400" spc="235" dirty="0">
                <a:solidFill>
                  <a:srgbClr val="F7CF2B"/>
                </a:solidFill>
                <a:latin typeface="Arial"/>
                <a:cs typeface="Arial"/>
              </a:rPr>
              <a:t>Racial</a:t>
            </a:r>
            <a:r>
              <a:rPr sz="3400" dirty="0">
                <a:solidFill>
                  <a:srgbClr val="F7CF2B"/>
                </a:solidFill>
                <a:latin typeface="Arial"/>
                <a:cs typeface="Arial"/>
              </a:rPr>
              <a:t>	</a:t>
            </a:r>
            <a:r>
              <a:rPr sz="3400" spc="300" dirty="0">
                <a:solidFill>
                  <a:srgbClr val="F7CF2B"/>
                </a:solidFill>
                <a:latin typeface="Arial"/>
                <a:cs typeface="Arial"/>
              </a:rPr>
              <a:t>Exclusion</a:t>
            </a:r>
            <a:r>
              <a:rPr sz="3400" dirty="0">
                <a:solidFill>
                  <a:srgbClr val="F7CF2B"/>
                </a:solidFill>
                <a:latin typeface="Arial"/>
                <a:cs typeface="Arial"/>
              </a:rPr>
              <a:t>	</a:t>
            </a:r>
            <a:r>
              <a:rPr sz="3400" spc="-50" dirty="0">
                <a:solidFill>
                  <a:srgbClr val="F7CF2B"/>
                </a:solidFill>
                <a:latin typeface="Arial"/>
                <a:cs typeface="Arial"/>
              </a:rPr>
              <a:t>&amp; </a:t>
            </a:r>
            <a:r>
              <a:rPr sz="3400" spc="400" dirty="0">
                <a:solidFill>
                  <a:srgbClr val="F7CF2B"/>
                </a:solidFill>
                <a:latin typeface="Arial"/>
                <a:cs typeface="Arial"/>
              </a:rPr>
              <a:t>Neglect</a:t>
            </a:r>
            <a:endParaRPr sz="3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0" dirty="0"/>
              <a:t>Types</a:t>
            </a:r>
            <a:r>
              <a:rPr spc="700" dirty="0"/>
              <a:t> </a:t>
            </a:r>
            <a:r>
              <a:rPr dirty="0"/>
              <a:t>of</a:t>
            </a:r>
            <a:r>
              <a:rPr spc="705" dirty="0"/>
              <a:t> </a:t>
            </a:r>
            <a:r>
              <a:rPr spc="35" dirty="0"/>
              <a:t>Libraries</a:t>
            </a:r>
          </a:p>
        </p:txBody>
      </p:sp>
      <p:sp>
        <p:nvSpPr>
          <p:cNvPr id="3" name="object 3"/>
          <p:cNvSpPr/>
          <p:nvPr/>
        </p:nvSpPr>
        <p:spPr>
          <a:xfrm>
            <a:off x="17867450" y="1015894"/>
            <a:ext cx="421005" cy="758825"/>
          </a:xfrm>
          <a:custGeom>
            <a:avLst/>
            <a:gdLst/>
            <a:ahLst/>
            <a:cxnLst/>
            <a:rect l="l" t="t" r="r" b="b"/>
            <a:pathLst>
              <a:path w="421005" h="758825">
                <a:moveTo>
                  <a:pt x="378892" y="758348"/>
                </a:moveTo>
                <a:lnTo>
                  <a:pt x="331490" y="755385"/>
                </a:lnTo>
                <a:lnTo>
                  <a:pt x="285810" y="746736"/>
                </a:lnTo>
                <a:lnTo>
                  <a:pt x="242212" y="732759"/>
                </a:lnTo>
                <a:lnTo>
                  <a:pt x="201056" y="713812"/>
                </a:lnTo>
                <a:lnTo>
                  <a:pt x="162702" y="690256"/>
                </a:lnTo>
                <a:lnTo>
                  <a:pt x="127511" y="662448"/>
                </a:lnTo>
                <a:lnTo>
                  <a:pt x="95844" y="630748"/>
                </a:lnTo>
                <a:lnTo>
                  <a:pt x="68059" y="595514"/>
                </a:lnTo>
                <a:lnTo>
                  <a:pt x="44519" y="557105"/>
                </a:lnTo>
                <a:lnTo>
                  <a:pt x="25582" y="515879"/>
                </a:lnTo>
                <a:lnTo>
                  <a:pt x="11610" y="472196"/>
                </a:lnTo>
                <a:lnTo>
                  <a:pt x="2962" y="426414"/>
                </a:lnTo>
                <a:lnTo>
                  <a:pt x="0" y="378892"/>
                </a:lnTo>
                <a:lnTo>
                  <a:pt x="2962" y="331490"/>
                </a:lnTo>
                <a:lnTo>
                  <a:pt x="11610" y="285810"/>
                </a:lnTo>
                <a:lnTo>
                  <a:pt x="25582" y="242212"/>
                </a:lnTo>
                <a:lnTo>
                  <a:pt x="44519" y="201056"/>
                </a:lnTo>
                <a:lnTo>
                  <a:pt x="68059" y="162702"/>
                </a:lnTo>
                <a:lnTo>
                  <a:pt x="95844" y="127511"/>
                </a:lnTo>
                <a:lnTo>
                  <a:pt x="127511" y="95843"/>
                </a:lnTo>
                <a:lnTo>
                  <a:pt x="162702" y="68059"/>
                </a:lnTo>
                <a:lnTo>
                  <a:pt x="201056" y="44518"/>
                </a:lnTo>
                <a:lnTo>
                  <a:pt x="242212" y="25582"/>
                </a:lnTo>
                <a:lnTo>
                  <a:pt x="285810" y="11610"/>
                </a:lnTo>
                <a:lnTo>
                  <a:pt x="331490" y="2962"/>
                </a:lnTo>
                <a:lnTo>
                  <a:pt x="378891" y="0"/>
                </a:lnTo>
                <a:lnTo>
                  <a:pt x="420549" y="2597"/>
                </a:lnTo>
                <a:lnTo>
                  <a:pt x="420549" y="208616"/>
                </a:lnTo>
                <a:lnTo>
                  <a:pt x="378892" y="208616"/>
                </a:lnTo>
                <a:lnTo>
                  <a:pt x="333781" y="214729"/>
                </a:lnTo>
                <a:lnTo>
                  <a:pt x="293149" y="231962"/>
                </a:lnTo>
                <a:lnTo>
                  <a:pt x="258656" y="258655"/>
                </a:lnTo>
                <a:lnTo>
                  <a:pt x="231963" y="293148"/>
                </a:lnTo>
                <a:lnTo>
                  <a:pt x="214730" y="333780"/>
                </a:lnTo>
                <a:lnTo>
                  <a:pt x="208616" y="378892"/>
                </a:lnTo>
                <a:lnTo>
                  <a:pt x="214730" y="424003"/>
                </a:lnTo>
                <a:lnTo>
                  <a:pt x="231963" y="464635"/>
                </a:lnTo>
                <a:lnTo>
                  <a:pt x="258656" y="499128"/>
                </a:lnTo>
                <a:lnTo>
                  <a:pt x="293149" y="525821"/>
                </a:lnTo>
                <a:lnTo>
                  <a:pt x="333781" y="543054"/>
                </a:lnTo>
                <a:lnTo>
                  <a:pt x="378892" y="549168"/>
                </a:lnTo>
                <a:lnTo>
                  <a:pt x="420549" y="549168"/>
                </a:lnTo>
                <a:lnTo>
                  <a:pt x="420549" y="755751"/>
                </a:lnTo>
                <a:lnTo>
                  <a:pt x="378892" y="758348"/>
                </a:lnTo>
                <a:close/>
              </a:path>
              <a:path w="421005" h="758825">
                <a:moveTo>
                  <a:pt x="420549" y="214237"/>
                </a:moveTo>
                <a:lnTo>
                  <a:pt x="378892" y="208616"/>
                </a:lnTo>
                <a:lnTo>
                  <a:pt x="420549" y="208616"/>
                </a:lnTo>
                <a:lnTo>
                  <a:pt x="420549" y="214237"/>
                </a:lnTo>
                <a:close/>
              </a:path>
              <a:path w="421005" h="758825">
                <a:moveTo>
                  <a:pt x="420549" y="549168"/>
                </a:moveTo>
                <a:lnTo>
                  <a:pt x="378892" y="549168"/>
                </a:lnTo>
                <a:lnTo>
                  <a:pt x="420549" y="543522"/>
                </a:lnTo>
                <a:lnTo>
                  <a:pt x="420549" y="549168"/>
                </a:lnTo>
                <a:close/>
              </a:path>
            </a:pathLst>
          </a:custGeom>
          <a:solidFill>
            <a:srgbClr val="2366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16007" y="4208186"/>
            <a:ext cx="848994" cy="735330"/>
          </a:xfrm>
          <a:custGeom>
            <a:avLst/>
            <a:gdLst/>
            <a:ahLst/>
            <a:cxnLst/>
            <a:rect l="l" t="t" r="r" b="b"/>
            <a:pathLst>
              <a:path w="848994" h="735329">
                <a:moveTo>
                  <a:pt x="0" y="0"/>
                </a:moveTo>
                <a:lnTo>
                  <a:pt x="848567" y="0"/>
                </a:lnTo>
                <a:lnTo>
                  <a:pt x="424283" y="7348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979896" y="3"/>
            <a:ext cx="4747895" cy="3827145"/>
            <a:chOff x="12979896" y="3"/>
            <a:chExt cx="4747895" cy="3827145"/>
          </a:xfrm>
        </p:grpSpPr>
        <p:sp>
          <p:nvSpPr>
            <p:cNvPr id="6" name="object 6"/>
            <p:cNvSpPr/>
            <p:nvPr/>
          </p:nvSpPr>
          <p:spPr>
            <a:xfrm>
              <a:off x="14878261" y="1245411"/>
              <a:ext cx="2059305" cy="2059305"/>
            </a:xfrm>
            <a:custGeom>
              <a:avLst/>
              <a:gdLst/>
              <a:ahLst/>
              <a:cxnLst/>
              <a:rect l="l" t="t" r="r" b="b"/>
              <a:pathLst>
                <a:path w="2059305" h="2059304">
                  <a:moveTo>
                    <a:pt x="1029640" y="2059280"/>
                  </a:moveTo>
                  <a:lnTo>
                    <a:pt x="981170" y="2058160"/>
                  </a:lnTo>
                  <a:lnTo>
                    <a:pt x="933277" y="2054831"/>
                  </a:lnTo>
                  <a:lnTo>
                    <a:pt x="886010" y="2049342"/>
                  </a:lnTo>
                  <a:lnTo>
                    <a:pt x="839419" y="2041745"/>
                  </a:lnTo>
                  <a:lnTo>
                    <a:pt x="793553" y="2032087"/>
                  </a:lnTo>
                  <a:lnTo>
                    <a:pt x="748461" y="2020418"/>
                  </a:lnTo>
                  <a:lnTo>
                    <a:pt x="704194" y="2006789"/>
                  </a:lnTo>
                  <a:lnTo>
                    <a:pt x="660800" y="1991247"/>
                  </a:lnTo>
                  <a:lnTo>
                    <a:pt x="618329" y="1973843"/>
                  </a:lnTo>
                  <a:lnTo>
                    <a:pt x="576830" y="1954627"/>
                  </a:lnTo>
                  <a:lnTo>
                    <a:pt x="536353" y="1933646"/>
                  </a:lnTo>
                  <a:lnTo>
                    <a:pt x="496947" y="1910952"/>
                  </a:lnTo>
                  <a:lnTo>
                    <a:pt x="458662" y="1886593"/>
                  </a:lnTo>
                  <a:lnTo>
                    <a:pt x="421548" y="1860620"/>
                  </a:lnTo>
                  <a:lnTo>
                    <a:pt x="385652" y="1833080"/>
                  </a:lnTo>
                  <a:lnTo>
                    <a:pt x="351026" y="1804024"/>
                  </a:lnTo>
                  <a:lnTo>
                    <a:pt x="317718" y="1773502"/>
                  </a:lnTo>
                  <a:lnTo>
                    <a:pt x="285778" y="1741562"/>
                  </a:lnTo>
                  <a:lnTo>
                    <a:pt x="255256" y="1708254"/>
                  </a:lnTo>
                  <a:lnTo>
                    <a:pt x="226200" y="1673628"/>
                  </a:lnTo>
                  <a:lnTo>
                    <a:pt x="198660" y="1637732"/>
                  </a:lnTo>
                  <a:lnTo>
                    <a:pt x="172686" y="1600617"/>
                  </a:lnTo>
                  <a:lnTo>
                    <a:pt x="148327" y="1562332"/>
                  </a:lnTo>
                  <a:lnTo>
                    <a:pt x="125633" y="1522927"/>
                  </a:lnTo>
                  <a:lnTo>
                    <a:pt x="104653" y="1482450"/>
                  </a:lnTo>
                  <a:lnTo>
                    <a:pt x="85436" y="1440951"/>
                  </a:lnTo>
                  <a:lnTo>
                    <a:pt x="68032" y="1398480"/>
                  </a:lnTo>
                  <a:lnTo>
                    <a:pt x="52491" y="1355086"/>
                  </a:lnTo>
                  <a:lnTo>
                    <a:pt x="38861" y="1310818"/>
                  </a:lnTo>
                  <a:lnTo>
                    <a:pt x="27193" y="1265727"/>
                  </a:lnTo>
                  <a:lnTo>
                    <a:pt x="17535" y="1219861"/>
                  </a:lnTo>
                  <a:lnTo>
                    <a:pt x="9937" y="1173270"/>
                  </a:lnTo>
                  <a:lnTo>
                    <a:pt x="4449" y="1126003"/>
                  </a:lnTo>
                  <a:lnTo>
                    <a:pt x="1120" y="1078110"/>
                  </a:lnTo>
                  <a:lnTo>
                    <a:pt x="0" y="1029656"/>
                  </a:lnTo>
                  <a:lnTo>
                    <a:pt x="1120" y="981170"/>
                  </a:lnTo>
                  <a:lnTo>
                    <a:pt x="4449" y="933277"/>
                  </a:lnTo>
                  <a:lnTo>
                    <a:pt x="9937" y="886010"/>
                  </a:lnTo>
                  <a:lnTo>
                    <a:pt x="17535" y="839419"/>
                  </a:lnTo>
                  <a:lnTo>
                    <a:pt x="27193" y="793553"/>
                  </a:lnTo>
                  <a:lnTo>
                    <a:pt x="38861" y="748461"/>
                  </a:lnTo>
                  <a:lnTo>
                    <a:pt x="52491" y="704194"/>
                  </a:lnTo>
                  <a:lnTo>
                    <a:pt x="68032" y="660800"/>
                  </a:lnTo>
                  <a:lnTo>
                    <a:pt x="85436" y="618329"/>
                  </a:lnTo>
                  <a:lnTo>
                    <a:pt x="104653" y="576830"/>
                  </a:lnTo>
                  <a:lnTo>
                    <a:pt x="125633" y="536353"/>
                  </a:lnTo>
                  <a:lnTo>
                    <a:pt x="148327" y="496947"/>
                  </a:lnTo>
                  <a:lnTo>
                    <a:pt x="172686" y="458662"/>
                  </a:lnTo>
                  <a:lnTo>
                    <a:pt x="198660" y="421547"/>
                  </a:lnTo>
                  <a:lnTo>
                    <a:pt x="226200" y="385652"/>
                  </a:lnTo>
                  <a:lnTo>
                    <a:pt x="255256" y="351026"/>
                  </a:lnTo>
                  <a:lnTo>
                    <a:pt x="285778" y="317718"/>
                  </a:lnTo>
                  <a:lnTo>
                    <a:pt x="317718" y="285778"/>
                  </a:lnTo>
                  <a:lnTo>
                    <a:pt x="351026" y="255256"/>
                  </a:lnTo>
                  <a:lnTo>
                    <a:pt x="385652" y="226200"/>
                  </a:lnTo>
                  <a:lnTo>
                    <a:pt x="421548" y="198660"/>
                  </a:lnTo>
                  <a:lnTo>
                    <a:pt x="458662" y="172686"/>
                  </a:lnTo>
                  <a:lnTo>
                    <a:pt x="496947" y="148327"/>
                  </a:lnTo>
                  <a:lnTo>
                    <a:pt x="536353" y="125633"/>
                  </a:lnTo>
                  <a:lnTo>
                    <a:pt x="576830" y="104653"/>
                  </a:lnTo>
                  <a:lnTo>
                    <a:pt x="618329" y="85436"/>
                  </a:lnTo>
                  <a:lnTo>
                    <a:pt x="660800" y="68033"/>
                  </a:lnTo>
                  <a:lnTo>
                    <a:pt x="704194" y="52491"/>
                  </a:lnTo>
                  <a:lnTo>
                    <a:pt x="748461" y="38861"/>
                  </a:lnTo>
                  <a:lnTo>
                    <a:pt x="793553" y="27193"/>
                  </a:lnTo>
                  <a:lnTo>
                    <a:pt x="839419" y="17535"/>
                  </a:lnTo>
                  <a:lnTo>
                    <a:pt x="886010" y="9937"/>
                  </a:lnTo>
                  <a:lnTo>
                    <a:pt x="933277" y="4449"/>
                  </a:lnTo>
                  <a:lnTo>
                    <a:pt x="981170" y="1120"/>
                  </a:lnTo>
                  <a:lnTo>
                    <a:pt x="1029629" y="0"/>
                  </a:lnTo>
                  <a:lnTo>
                    <a:pt x="1078110" y="1120"/>
                  </a:lnTo>
                  <a:lnTo>
                    <a:pt x="1126003" y="4449"/>
                  </a:lnTo>
                  <a:lnTo>
                    <a:pt x="1173270" y="9937"/>
                  </a:lnTo>
                  <a:lnTo>
                    <a:pt x="1219861" y="17535"/>
                  </a:lnTo>
                  <a:lnTo>
                    <a:pt x="1265727" y="27193"/>
                  </a:lnTo>
                  <a:lnTo>
                    <a:pt x="1310818" y="38861"/>
                  </a:lnTo>
                  <a:lnTo>
                    <a:pt x="1355086" y="52491"/>
                  </a:lnTo>
                  <a:lnTo>
                    <a:pt x="1398480" y="68033"/>
                  </a:lnTo>
                  <a:lnTo>
                    <a:pt x="1440951" y="85436"/>
                  </a:lnTo>
                  <a:lnTo>
                    <a:pt x="1482449" y="104653"/>
                  </a:lnTo>
                  <a:lnTo>
                    <a:pt x="1522926" y="125633"/>
                  </a:lnTo>
                  <a:lnTo>
                    <a:pt x="1562332" y="148327"/>
                  </a:lnTo>
                  <a:lnTo>
                    <a:pt x="1600617" y="172686"/>
                  </a:lnTo>
                  <a:lnTo>
                    <a:pt x="1637732" y="198660"/>
                  </a:lnTo>
                  <a:lnTo>
                    <a:pt x="1673627" y="226200"/>
                  </a:lnTo>
                  <a:lnTo>
                    <a:pt x="1708253" y="255256"/>
                  </a:lnTo>
                  <a:lnTo>
                    <a:pt x="1741561" y="285778"/>
                  </a:lnTo>
                  <a:lnTo>
                    <a:pt x="1773501" y="317718"/>
                  </a:lnTo>
                  <a:lnTo>
                    <a:pt x="1804024" y="351026"/>
                  </a:lnTo>
                  <a:lnTo>
                    <a:pt x="1833080" y="385652"/>
                  </a:lnTo>
                  <a:lnTo>
                    <a:pt x="1860619" y="421547"/>
                  </a:lnTo>
                  <a:lnTo>
                    <a:pt x="1886593" y="458662"/>
                  </a:lnTo>
                  <a:lnTo>
                    <a:pt x="1910952" y="496947"/>
                  </a:lnTo>
                  <a:lnTo>
                    <a:pt x="1933646" y="536353"/>
                  </a:lnTo>
                  <a:lnTo>
                    <a:pt x="1954626" y="576830"/>
                  </a:lnTo>
                  <a:lnTo>
                    <a:pt x="1973843" y="618329"/>
                  </a:lnTo>
                  <a:lnTo>
                    <a:pt x="1991247" y="660800"/>
                  </a:lnTo>
                  <a:lnTo>
                    <a:pt x="2006788" y="704194"/>
                  </a:lnTo>
                  <a:lnTo>
                    <a:pt x="2020418" y="748461"/>
                  </a:lnTo>
                  <a:lnTo>
                    <a:pt x="2032087" y="793553"/>
                  </a:lnTo>
                  <a:lnTo>
                    <a:pt x="2041745" y="839419"/>
                  </a:lnTo>
                  <a:lnTo>
                    <a:pt x="2049342" y="886010"/>
                  </a:lnTo>
                  <a:lnTo>
                    <a:pt x="2054830" y="933277"/>
                  </a:lnTo>
                  <a:lnTo>
                    <a:pt x="2058160" y="981170"/>
                  </a:lnTo>
                  <a:lnTo>
                    <a:pt x="2059280" y="1029656"/>
                  </a:lnTo>
                  <a:lnTo>
                    <a:pt x="2058160" y="1078110"/>
                  </a:lnTo>
                  <a:lnTo>
                    <a:pt x="2054830" y="1126003"/>
                  </a:lnTo>
                  <a:lnTo>
                    <a:pt x="2049342" y="1173270"/>
                  </a:lnTo>
                  <a:lnTo>
                    <a:pt x="2041745" y="1219861"/>
                  </a:lnTo>
                  <a:lnTo>
                    <a:pt x="2032087" y="1265727"/>
                  </a:lnTo>
                  <a:lnTo>
                    <a:pt x="2020418" y="1310818"/>
                  </a:lnTo>
                  <a:lnTo>
                    <a:pt x="2006788" y="1355086"/>
                  </a:lnTo>
                  <a:lnTo>
                    <a:pt x="1991247" y="1398480"/>
                  </a:lnTo>
                  <a:lnTo>
                    <a:pt x="1973843" y="1440951"/>
                  </a:lnTo>
                  <a:lnTo>
                    <a:pt x="1954626" y="1482450"/>
                  </a:lnTo>
                  <a:lnTo>
                    <a:pt x="1933646" y="1522927"/>
                  </a:lnTo>
                  <a:lnTo>
                    <a:pt x="1910952" y="1562332"/>
                  </a:lnTo>
                  <a:lnTo>
                    <a:pt x="1886593" y="1600617"/>
                  </a:lnTo>
                  <a:lnTo>
                    <a:pt x="1860619" y="1637732"/>
                  </a:lnTo>
                  <a:lnTo>
                    <a:pt x="1833080" y="1673628"/>
                  </a:lnTo>
                  <a:lnTo>
                    <a:pt x="1804024" y="1708254"/>
                  </a:lnTo>
                  <a:lnTo>
                    <a:pt x="1773501" y="1741562"/>
                  </a:lnTo>
                  <a:lnTo>
                    <a:pt x="1741561" y="1773502"/>
                  </a:lnTo>
                  <a:lnTo>
                    <a:pt x="1708253" y="1804024"/>
                  </a:lnTo>
                  <a:lnTo>
                    <a:pt x="1673627" y="1833080"/>
                  </a:lnTo>
                  <a:lnTo>
                    <a:pt x="1637732" y="1860620"/>
                  </a:lnTo>
                  <a:lnTo>
                    <a:pt x="1600617" y="1886593"/>
                  </a:lnTo>
                  <a:lnTo>
                    <a:pt x="1562332" y="1910952"/>
                  </a:lnTo>
                  <a:lnTo>
                    <a:pt x="1522926" y="1933646"/>
                  </a:lnTo>
                  <a:lnTo>
                    <a:pt x="1482449" y="1954627"/>
                  </a:lnTo>
                  <a:lnTo>
                    <a:pt x="1440951" y="1973843"/>
                  </a:lnTo>
                  <a:lnTo>
                    <a:pt x="1398480" y="1991247"/>
                  </a:lnTo>
                  <a:lnTo>
                    <a:pt x="1355086" y="2006789"/>
                  </a:lnTo>
                  <a:lnTo>
                    <a:pt x="1310818" y="2020418"/>
                  </a:lnTo>
                  <a:lnTo>
                    <a:pt x="1265727" y="2032087"/>
                  </a:lnTo>
                  <a:lnTo>
                    <a:pt x="1219861" y="2041745"/>
                  </a:lnTo>
                  <a:lnTo>
                    <a:pt x="1173270" y="2049342"/>
                  </a:lnTo>
                  <a:lnTo>
                    <a:pt x="1126003" y="2054831"/>
                  </a:lnTo>
                  <a:lnTo>
                    <a:pt x="1078110" y="2058160"/>
                  </a:lnTo>
                  <a:lnTo>
                    <a:pt x="1029640" y="20592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979895" y="11"/>
              <a:ext cx="4747895" cy="3827145"/>
            </a:xfrm>
            <a:custGeom>
              <a:avLst/>
              <a:gdLst/>
              <a:ahLst/>
              <a:cxnLst/>
              <a:rect l="l" t="t" r="r" b="b"/>
              <a:pathLst>
                <a:path w="4747894" h="3827145">
                  <a:moveTo>
                    <a:pt x="510501" y="0"/>
                  </a:moveTo>
                  <a:lnTo>
                    <a:pt x="411505" y="0"/>
                  </a:lnTo>
                  <a:lnTo>
                    <a:pt x="241566" y="168732"/>
                  </a:lnTo>
                  <a:lnTo>
                    <a:pt x="211747" y="219532"/>
                  </a:lnTo>
                  <a:lnTo>
                    <a:pt x="184124" y="270332"/>
                  </a:lnTo>
                  <a:lnTo>
                    <a:pt x="158711" y="321132"/>
                  </a:lnTo>
                  <a:lnTo>
                    <a:pt x="135509" y="371932"/>
                  </a:lnTo>
                  <a:lnTo>
                    <a:pt x="510501" y="0"/>
                  </a:lnTo>
                  <a:close/>
                </a:path>
                <a:path w="4747894" h="3827145">
                  <a:moveTo>
                    <a:pt x="700849" y="0"/>
                  </a:moveTo>
                  <a:lnTo>
                    <a:pt x="602437" y="0"/>
                  </a:lnTo>
                  <a:lnTo>
                    <a:pt x="76593" y="524332"/>
                  </a:lnTo>
                  <a:lnTo>
                    <a:pt x="66700" y="562432"/>
                  </a:lnTo>
                  <a:lnTo>
                    <a:pt x="57073" y="587832"/>
                  </a:lnTo>
                  <a:lnTo>
                    <a:pt x="48006" y="625932"/>
                  </a:lnTo>
                  <a:lnTo>
                    <a:pt x="39763" y="664032"/>
                  </a:lnTo>
                  <a:lnTo>
                    <a:pt x="700849" y="0"/>
                  </a:lnTo>
                  <a:close/>
                </a:path>
                <a:path w="4747894" h="3827145">
                  <a:moveTo>
                    <a:pt x="886599" y="0"/>
                  </a:moveTo>
                  <a:lnTo>
                    <a:pt x="793673" y="0"/>
                  </a:lnTo>
                  <a:lnTo>
                    <a:pt x="19151" y="778332"/>
                  </a:lnTo>
                  <a:lnTo>
                    <a:pt x="14998" y="803732"/>
                  </a:lnTo>
                  <a:lnTo>
                    <a:pt x="11417" y="829132"/>
                  </a:lnTo>
                  <a:lnTo>
                    <a:pt x="8369" y="854532"/>
                  </a:lnTo>
                  <a:lnTo>
                    <a:pt x="5892" y="879932"/>
                  </a:lnTo>
                  <a:lnTo>
                    <a:pt x="886599" y="0"/>
                  </a:lnTo>
                  <a:close/>
                </a:path>
                <a:path w="4747894" h="3827145">
                  <a:moveTo>
                    <a:pt x="1083589" y="0"/>
                  </a:moveTo>
                  <a:lnTo>
                    <a:pt x="986040" y="0"/>
                  </a:lnTo>
                  <a:lnTo>
                    <a:pt x="0" y="981532"/>
                  </a:lnTo>
                  <a:lnTo>
                    <a:pt x="101" y="1019632"/>
                  </a:lnTo>
                  <a:lnTo>
                    <a:pt x="177" y="1032332"/>
                  </a:lnTo>
                  <a:lnTo>
                    <a:pt x="622" y="1057732"/>
                  </a:lnTo>
                  <a:lnTo>
                    <a:pt x="1473" y="1083132"/>
                  </a:lnTo>
                  <a:lnTo>
                    <a:pt x="1083589" y="0"/>
                  </a:lnTo>
                  <a:close/>
                </a:path>
                <a:path w="4747894" h="3827145">
                  <a:moveTo>
                    <a:pt x="1274432" y="0"/>
                  </a:moveTo>
                  <a:lnTo>
                    <a:pt x="1176058" y="0"/>
                  </a:lnTo>
                  <a:lnTo>
                    <a:pt x="7366" y="1172032"/>
                  </a:lnTo>
                  <a:lnTo>
                    <a:pt x="9588" y="1197432"/>
                  </a:lnTo>
                  <a:lnTo>
                    <a:pt x="11963" y="1210132"/>
                  </a:lnTo>
                  <a:lnTo>
                    <a:pt x="14605" y="1235532"/>
                  </a:lnTo>
                  <a:lnTo>
                    <a:pt x="17665" y="1260932"/>
                  </a:lnTo>
                  <a:lnTo>
                    <a:pt x="1274432" y="0"/>
                  </a:lnTo>
                  <a:close/>
                </a:path>
                <a:path w="4747894" h="3827145">
                  <a:moveTo>
                    <a:pt x="1467548" y="0"/>
                  </a:moveTo>
                  <a:lnTo>
                    <a:pt x="1366774" y="0"/>
                  </a:lnTo>
                  <a:lnTo>
                    <a:pt x="30924" y="1337132"/>
                  </a:lnTo>
                  <a:lnTo>
                    <a:pt x="35344" y="1362532"/>
                  </a:lnTo>
                  <a:lnTo>
                    <a:pt x="44183" y="1400632"/>
                  </a:lnTo>
                  <a:lnTo>
                    <a:pt x="48602" y="1413332"/>
                  </a:lnTo>
                  <a:lnTo>
                    <a:pt x="1467548" y="0"/>
                  </a:lnTo>
                  <a:close/>
                </a:path>
                <a:path w="4747894" h="3827145">
                  <a:moveTo>
                    <a:pt x="1657400" y="0"/>
                  </a:moveTo>
                  <a:lnTo>
                    <a:pt x="1559318" y="0"/>
                  </a:lnTo>
                  <a:lnTo>
                    <a:pt x="70700" y="1489532"/>
                  </a:lnTo>
                  <a:lnTo>
                    <a:pt x="76250" y="1514932"/>
                  </a:lnTo>
                  <a:lnTo>
                    <a:pt x="81927" y="1527632"/>
                  </a:lnTo>
                  <a:lnTo>
                    <a:pt x="87896" y="1553032"/>
                  </a:lnTo>
                  <a:lnTo>
                    <a:pt x="94272" y="1565732"/>
                  </a:lnTo>
                  <a:lnTo>
                    <a:pt x="1657400" y="0"/>
                  </a:lnTo>
                  <a:close/>
                </a:path>
                <a:path w="4747894" h="3827145">
                  <a:moveTo>
                    <a:pt x="1855609" y="0"/>
                  </a:moveTo>
                  <a:lnTo>
                    <a:pt x="1750936" y="0"/>
                  </a:lnTo>
                  <a:lnTo>
                    <a:pt x="120789" y="1629232"/>
                  </a:lnTo>
                  <a:lnTo>
                    <a:pt x="127660" y="1654632"/>
                  </a:lnTo>
                  <a:lnTo>
                    <a:pt x="134962" y="1667332"/>
                  </a:lnTo>
                  <a:lnTo>
                    <a:pt x="142532" y="1680032"/>
                  </a:lnTo>
                  <a:lnTo>
                    <a:pt x="150241" y="1705432"/>
                  </a:lnTo>
                  <a:lnTo>
                    <a:pt x="1855609" y="0"/>
                  </a:lnTo>
                  <a:close/>
                </a:path>
                <a:path w="4747894" h="3827145">
                  <a:moveTo>
                    <a:pt x="2044585" y="0"/>
                  </a:moveTo>
                  <a:lnTo>
                    <a:pt x="1945144" y="0"/>
                  </a:lnTo>
                  <a:lnTo>
                    <a:pt x="179705" y="1768932"/>
                  </a:lnTo>
                  <a:lnTo>
                    <a:pt x="187693" y="1781632"/>
                  </a:lnTo>
                  <a:lnTo>
                    <a:pt x="196088" y="1794332"/>
                  </a:lnTo>
                  <a:lnTo>
                    <a:pt x="204774" y="1807032"/>
                  </a:lnTo>
                  <a:lnTo>
                    <a:pt x="213588" y="1832432"/>
                  </a:lnTo>
                  <a:lnTo>
                    <a:pt x="2044585" y="0"/>
                  </a:lnTo>
                  <a:close/>
                </a:path>
                <a:path w="4747894" h="3827145">
                  <a:moveTo>
                    <a:pt x="2180082" y="3826992"/>
                  </a:moveTo>
                  <a:lnTo>
                    <a:pt x="1898357" y="3339058"/>
                  </a:lnTo>
                  <a:lnTo>
                    <a:pt x="1616646" y="3826992"/>
                  </a:lnTo>
                  <a:lnTo>
                    <a:pt x="2180082" y="3826992"/>
                  </a:lnTo>
                  <a:close/>
                </a:path>
                <a:path w="4747894" h="3827145">
                  <a:moveTo>
                    <a:pt x="2237943" y="0"/>
                  </a:moveTo>
                  <a:lnTo>
                    <a:pt x="2141385" y="0"/>
                  </a:lnTo>
                  <a:lnTo>
                    <a:pt x="250405" y="1883232"/>
                  </a:lnTo>
                  <a:lnTo>
                    <a:pt x="259499" y="1895932"/>
                  </a:lnTo>
                  <a:lnTo>
                    <a:pt x="269011" y="1921332"/>
                  </a:lnTo>
                  <a:lnTo>
                    <a:pt x="278790" y="1934032"/>
                  </a:lnTo>
                  <a:lnTo>
                    <a:pt x="288709" y="1946732"/>
                  </a:lnTo>
                  <a:lnTo>
                    <a:pt x="2237943" y="0"/>
                  </a:lnTo>
                  <a:close/>
                </a:path>
                <a:path w="4747894" h="3827145">
                  <a:moveTo>
                    <a:pt x="2423287" y="0"/>
                  </a:moveTo>
                  <a:lnTo>
                    <a:pt x="2331834" y="0"/>
                  </a:lnTo>
                  <a:lnTo>
                    <a:pt x="329958" y="1997532"/>
                  </a:lnTo>
                  <a:lnTo>
                    <a:pt x="340144" y="2010232"/>
                  </a:lnTo>
                  <a:lnTo>
                    <a:pt x="350761" y="2022932"/>
                  </a:lnTo>
                  <a:lnTo>
                    <a:pt x="361645" y="2035632"/>
                  </a:lnTo>
                  <a:lnTo>
                    <a:pt x="372668" y="2048332"/>
                  </a:lnTo>
                  <a:lnTo>
                    <a:pt x="2423287" y="0"/>
                  </a:lnTo>
                  <a:close/>
                </a:path>
                <a:path w="4747894" h="3827145">
                  <a:moveTo>
                    <a:pt x="2612682" y="0"/>
                  </a:moveTo>
                  <a:lnTo>
                    <a:pt x="2525141" y="0"/>
                  </a:lnTo>
                  <a:lnTo>
                    <a:pt x="416864" y="2099132"/>
                  </a:lnTo>
                  <a:lnTo>
                    <a:pt x="428167" y="2111832"/>
                  </a:lnTo>
                  <a:lnTo>
                    <a:pt x="439877" y="2124532"/>
                  </a:lnTo>
                  <a:lnTo>
                    <a:pt x="451866" y="2137232"/>
                  </a:lnTo>
                  <a:lnTo>
                    <a:pt x="463994" y="2149932"/>
                  </a:lnTo>
                  <a:lnTo>
                    <a:pt x="2612682" y="0"/>
                  </a:lnTo>
                  <a:close/>
                </a:path>
                <a:path w="4747894" h="3827145">
                  <a:moveTo>
                    <a:pt x="2807093" y="0"/>
                  </a:moveTo>
                  <a:lnTo>
                    <a:pt x="2710586" y="0"/>
                  </a:lnTo>
                  <a:lnTo>
                    <a:pt x="511136" y="2200732"/>
                  </a:lnTo>
                  <a:lnTo>
                    <a:pt x="523519" y="2213432"/>
                  </a:lnTo>
                  <a:lnTo>
                    <a:pt x="548830" y="2238832"/>
                  </a:lnTo>
                  <a:lnTo>
                    <a:pt x="561213" y="2251532"/>
                  </a:lnTo>
                  <a:lnTo>
                    <a:pt x="2807093" y="0"/>
                  </a:lnTo>
                  <a:close/>
                </a:path>
                <a:path w="4747894" h="3827145">
                  <a:moveTo>
                    <a:pt x="2926905" y="79832"/>
                  </a:moveTo>
                  <a:lnTo>
                    <a:pt x="2916936" y="67132"/>
                  </a:lnTo>
                  <a:lnTo>
                    <a:pt x="2906826" y="41732"/>
                  </a:lnTo>
                  <a:lnTo>
                    <a:pt x="2896451" y="29032"/>
                  </a:lnTo>
                  <a:lnTo>
                    <a:pt x="2885656" y="16332"/>
                  </a:lnTo>
                  <a:lnTo>
                    <a:pt x="614248" y="2289632"/>
                  </a:lnTo>
                  <a:lnTo>
                    <a:pt x="627735" y="2302332"/>
                  </a:lnTo>
                  <a:lnTo>
                    <a:pt x="641502" y="2315032"/>
                  </a:lnTo>
                  <a:lnTo>
                    <a:pt x="655256" y="2315032"/>
                  </a:lnTo>
                  <a:lnTo>
                    <a:pt x="668743" y="2327732"/>
                  </a:lnTo>
                  <a:lnTo>
                    <a:pt x="2926905" y="79832"/>
                  </a:lnTo>
                  <a:close/>
                </a:path>
                <a:path w="4747894" h="3827145">
                  <a:moveTo>
                    <a:pt x="3002026" y="194132"/>
                  </a:moveTo>
                  <a:lnTo>
                    <a:pt x="2984157" y="156032"/>
                  </a:lnTo>
                  <a:lnTo>
                    <a:pt x="2974886" y="143332"/>
                  </a:lnTo>
                  <a:lnTo>
                    <a:pt x="2965196" y="130632"/>
                  </a:lnTo>
                  <a:lnTo>
                    <a:pt x="724725" y="2365832"/>
                  </a:lnTo>
                  <a:lnTo>
                    <a:pt x="753630" y="2391232"/>
                  </a:lnTo>
                  <a:lnTo>
                    <a:pt x="768426" y="2403932"/>
                  </a:lnTo>
                  <a:lnTo>
                    <a:pt x="783640" y="2403932"/>
                  </a:lnTo>
                  <a:lnTo>
                    <a:pt x="3002026" y="194132"/>
                  </a:lnTo>
                  <a:close/>
                </a:path>
                <a:path w="4747894" h="3827145">
                  <a:moveTo>
                    <a:pt x="3047682" y="1768932"/>
                  </a:moveTo>
                  <a:lnTo>
                    <a:pt x="2368626" y="2454732"/>
                  </a:lnTo>
                  <a:lnTo>
                    <a:pt x="2458085" y="2403932"/>
                  </a:lnTo>
                  <a:lnTo>
                    <a:pt x="2501735" y="2378532"/>
                  </a:lnTo>
                  <a:lnTo>
                    <a:pt x="2544661" y="2340432"/>
                  </a:lnTo>
                  <a:lnTo>
                    <a:pt x="2586875" y="2315032"/>
                  </a:lnTo>
                  <a:lnTo>
                    <a:pt x="2628354" y="2276932"/>
                  </a:lnTo>
                  <a:lnTo>
                    <a:pt x="2669121" y="2251532"/>
                  </a:lnTo>
                  <a:lnTo>
                    <a:pt x="2842933" y="2073732"/>
                  </a:lnTo>
                  <a:lnTo>
                    <a:pt x="2876854" y="2035632"/>
                  </a:lnTo>
                  <a:lnTo>
                    <a:pt x="2909163" y="1997532"/>
                  </a:lnTo>
                  <a:lnTo>
                    <a:pt x="2939910" y="1946732"/>
                  </a:lnTo>
                  <a:lnTo>
                    <a:pt x="2969107" y="1908632"/>
                  </a:lnTo>
                  <a:lnTo>
                    <a:pt x="2996793" y="1857832"/>
                  </a:lnTo>
                  <a:lnTo>
                    <a:pt x="3022968" y="1819732"/>
                  </a:lnTo>
                  <a:lnTo>
                    <a:pt x="3047682" y="1768932"/>
                  </a:lnTo>
                  <a:close/>
                </a:path>
                <a:path w="4747894" h="3827145">
                  <a:moveTo>
                    <a:pt x="3069780" y="308432"/>
                  </a:moveTo>
                  <a:lnTo>
                    <a:pt x="3054134" y="283032"/>
                  </a:lnTo>
                  <a:lnTo>
                    <a:pt x="3045955" y="270332"/>
                  </a:lnTo>
                  <a:lnTo>
                    <a:pt x="3037382" y="244932"/>
                  </a:lnTo>
                  <a:lnTo>
                    <a:pt x="845515" y="2442032"/>
                  </a:lnTo>
                  <a:lnTo>
                    <a:pt x="861009" y="2454732"/>
                  </a:lnTo>
                  <a:lnTo>
                    <a:pt x="876630" y="2454732"/>
                  </a:lnTo>
                  <a:lnTo>
                    <a:pt x="892530" y="2467432"/>
                  </a:lnTo>
                  <a:lnTo>
                    <a:pt x="908850" y="2480132"/>
                  </a:lnTo>
                  <a:lnTo>
                    <a:pt x="3069780" y="308432"/>
                  </a:lnTo>
                  <a:close/>
                </a:path>
                <a:path w="4747894" h="3827145">
                  <a:moveTo>
                    <a:pt x="3127235" y="448132"/>
                  </a:moveTo>
                  <a:lnTo>
                    <a:pt x="3120580" y="435432"/>
                  </a:lnTo>
                  <a:lnTo>
                    <a:pt x="3113786" y="410032"/>
                  </a:lnTo>
                  <a:lnTo>
                    <a:pt x="3106724" y="397332"/>
                  </a:lnTo>
                  <a:lnTo>
                    <a:pt x="3099244" y="384632"/>
                  </a:lnTo>
                  <a:lnTo>
                    <a:pt x="973670" y="2505532"/>
                  </a:lnTo>
                  <a:lnTo>
                    <a:pt x="990473" y="2518232"/>
                  </a:lnTo>
                  <a:lnTo>
                    <a:pt x="1007541" y="2518232"/>
                  </a:lnTo>
                  <a:lnTo>
                    <a:pt x="1024623" y="2530932"/>
                  </a:lnTo>
                  <a:lnTo>
                    <a:pt x="1041425" y="2530932"/>
                  </a:lnTo>
                  <a:lnTo>
                    <a:pt x="3127235" y="448132"/>
                  </a:lnTo>
                  <a:close/>
                </a:path>
                <a:path w="4747894" h="3827145">
                  <a:moveTo>
                    <a:pt x="3174365" y="1451432"/>
                  </a:moveTo>
                  <a:lnTo>
                    <a:pt x="2051926" y="2581732"/>
                  </a:lnTo>
                  <a:lnTo>
                    <a:pt x="2194801" y="2530932"/>
                  </a:lnTo>
                  <a:lnTo>
                    <a:pt x="3127235" y="1603832"/>
                  </a:lnTo>
                  <a:lnTo>
                    <a:pt x="3140189" y="1565732"/>
                  </a:lnTo>
                  <a:lnTo>
                    <a:pt x="3152457" y="1527632"/>
                  </a:lnTo>
                  <a:lnTo>
                    <a:pt x="3163900" y="1489532"/>
                  </a:lnTo>
                  <a:lnTo>
                    <a:pt x="3174365" y="1451432"/>
                  </a:lnTo>
                  <a:close/>
                </a:path>
                <a:path w="4747894" h="3827145">
                  <a:moveTo>
                    <a:pt x="3174365" y="587832"/>
                  </a:moveTo>
                  <a:lnTo>
                    <a:pt x="3168840" y="575132"/>
                  </a:lnTo>
                  <a:lnTo>
                    <a:pt x="3157791" y="537032"/>
                  </a:lnTo>
                  <a:lnTo>
                    <a:pt x="3152267" y="524332"/>
                  </a:lnTo>
                  <a:lnTo>
                    <a:pt x="1113599" y="2556332"/>
                  </a:lnTo>
                  <a:lnTo>
                    <a:pt x="1132154" y="2569032"/>
                  </a:lnTo>
                  <a:lnTo>
                    <a:pt x="1168704" y="2569032"/>
                  </a:lnTo>
                  <a:lnTo>
                    <a:pt x="1187259" y="2581732"/>
                  </a:lnTo>
                  <a:lnTo>
                    <a:pt x="3174365" y="587832"/>
                  </a:lnTo>
                  <a:close/>
                </a:path>
                <a:path w="4747894" h="3827145">
                  <a:moveTo>
                    <a:pt x="3209721" y="752932"/>
                  </a:moveTo>
                  <a:lnTo>
                    <a:pt x="3206153" y="727532"/>
                  </a:lnTo>
                  <a:lnTo>
                    <a:pt x="3202178" y="714832"/>
                  </a:lnTo>
                  <a:lnTo>
                    <a:pt x="3197910" y="689432"/>
                  </a:lnTo>
                  <a:lnTo>
                    <a:pt x="3193516" y="664032"/>
                  </a:lnTo>
                  <a:lnTo>
                    <a:pt x="1262380" y="2594432"/>
                  </a:lnTo>
                  <a:lnTo>
                    <a:pt x="1282268" y="2607132"/>
                  </a:lnTo>
                  <a:lnTo>
                    <a:pt x="1322031" y="2607132"/>
                  </a:lnTo>
                  <a:lnTo>
                    <a:pt x="1341920" y="2619832"/>
                  </a:lnTo>
                  <a:lnTo>
                    <a:pt x="3209721" y="752932"/>
                  </a:lnTo>
                  <a:close/>
                </a:path>
                <a:path w="4747894" h="3827145">
                  <a:moveTo>
                    <a:pt x="3221507" y="1222832"/>
                  </a:moveTo>
                  <a:lnTo>
                    <a:pt x="1811820" y="2632532"/>
                  </a:lnTo>
                  <a:lnTo>
                    <a:pt x="1840522" y="2619832"/>
                  </a:lnTo>
                  <a:lnTo>
                    <a:pt x="1897367" y="2619832"/>
                  </a:lnTo>
                  <a:lnTo>
                    <a:pt x="1925243" y="2607132"/>
                  </a:lnTo>
                  <a:lnTo>
                    <a:pt x="3203829" y="1337132"/>
                  </a:lnTo>
                  <a:lnTo>
                    <a:pt x="3209074" y="1299032"/>
                  </a:lnTo>
                  <a:lnTo>
                    <a:pt x="3213773" y="1273632"/>
                  </a:lnTo>
                  <a:lnTo>
                    <a:pt x="3217913" y="1248232"/>
                  </a:lnTo>
                  <a:lnTo>
                    <a:pt x="3221507" y="1222832"/>
                  </a:lnTo>
                  <a:close/>
                </a:path>
                <a:path w="4747894" h="3827145">
                  <a:moveTo>
                    <a:pt x="3230346" y="918032"/>
                  </a:moveTo>
                  <a:lnTo>
                    <a:pt x="3228987" y="905332"/>
                  </a:lnTo>
                  <a:lnTo>
                    <a:pt x="3227209" y="879932"/>
                  </a:lnTo>
                  <a:lnTo>
                    <a:pt x="3225165" y="854532"/>
                  </a:lnTo>
                  <a:lnTo>
                    <a:pt x="3222980" y="829132"/>
                  </a:lnTo>
                  <a:lnTo>
                    <a:pt x="1427353" y="2632532"/>
                  </a:lnTo>
                  <a:lnTo>
                    <a:pt x="1515745" y="2632532"/>
                  </a:lnTo>
                  <a:lnTo>
                    <a:pt x="3230346" y="918032"/>
                  </a:lnTo>
                  <a:close/>
                </a:path>
                <a:path w="4747894" h="3827145">
                  <a:moveTo>
                    <a:pt x="3233293" y="1019632"/>
                  </a:moveTo>
                  <a:lnTo>
                    <a:pt x="1608543" y="2632532"/>
                  </a:lnTo>
                  <a:lnTo>
                    <a:pt x="1707235" y="2632532"/>
                  </a:lnTo>
                  <a:lnTo>
                    <a:pt x="3230346" y="1108532"/>
                  </a:lnTo>
                  <a:lnTo>
                    <a:pt x="3232366" y="1057732"/>
                  </a:lnTo>
                  <a:lnTo>
                    <a:pt x="3233293" y="1019632"/>
                  </a:lnTo>
                  <a:close/>
                </a:path>
                <a:path w="4747894" h="3827145">
                  <a:moveTo>
                    <a:pt x="4747603" y="2641282"/>
                  </a:moveTo>
                  <a:lnTo>
                    <a:pt x="4610557" y="2460536"/>
                  </a:lnTo>
                  <a:lnTo>
                    <a:pt x="4601642" y="2448788"/>
                  </a:lnTo>
                  <a:lnTo>
                    <a:pt x="4592739" y="2437041"/>
                  </a:lnTo>
                  <a:lnTo>
                    <a:pt x="4330979" y="2091804"/>
                  </a:lnTo>
                  <a:lnTo>
                    <a:pt x="4090581" y="2437041"/>
                  </a:lnTo>
                  <a:lnTo>
                    <a:pt x="3835717" y="2080958"/>
                  </a:lnTo>
                  <a:lnTo>
                    <a:pt x="3618827" y="2448788"/>
                  </a:lnTo>
                  <a:lnTo>
                    <a:pt x="3322396" y="2115299"/>
                  </a:lnTo>
                  <a:lnTo>
                    <a:pt x="2949156" y="2731655"/>
                  </a:lnTo>
                  <a:lnTo>
                    <a:pt x="3128441" y="2840101"/>
                  </a:lnTo>
                  <a:lnTo>
                    <a:pt x="3136620" y="2840101"/>
                  </a:lnTo>
                  <a:lnTo>
                    <a:pt x="3355835" y="2479510"/>
                  </a:lnTo>
                  <a:lnTo>
                    <a:pt x="3654069" y="2814802"/>
                  </a:lnTo>
                  <a:lnTo>
                    <a:pt x="3852722" y="2479510"/>
                  </a:lnTo>
                  <a:lnTo>
                    <a:pt x="3853802" y="2477706"/>
                  </a:lnTo>
                  <a:lnTo>
                    <a:pt x="4093286" y="2812986"/>
                  </a:lnTo>
                  <a:lnTo>
                    <a:pt x="4326267" y="2477706"/>
                  </a:lnTo>
                  <a:lnTo>
                    <a:pt x="4338205" y="2460536"/>
                  </a:lnTo>
                  <a:lnTo>
                    <a:pt x="4574984" y="2772321"/>
                  </a:lnTo>
                  <a:lnTo>
                    <a:pt x="4747603" y="2641282"/>
                  </a:lnTo>
                  <a:close/>
                </a:path>
              </a:pathLst>
            </a:custGeom>
            <a:solidFill>
              <a:srgbClr val="2366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7520" y="471008"/>
            <a:ext cx="6971665" cy="10344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144010" algn="l"/>
              </a:tabLst>
            </a:pPr>
            <a:r>
              <a:rPr sz="6600" spc="245" dirty="0">
                <a:solidFill>
                  <a:srgbClr val="F7CF2B"/>
                </a:solidFill>
              </a:rPr>
              <a:t>LIBRARY</a:t>
            </a:r>
            <a:r>
              <a:rPr lang="en-US" sz="6600" spc="245" dirty="0">
                <a:solidFill>
                  <a:srgbClr val="F7CF2B"/>
                </a:solidFill>
              </a:rPr>
              <a:t> </a:t>
            </a:r>
            <a:r>
              <a:rPr sz="6600" spc="265" dirty="0">
                <a:solidFill>
                  <a:srgbClr val="F7CF2B"/>
                </a:solidFill>
              </a:rPr>
              <a:t>TYPES</a:t>
            </a:r>
            <a:endParaRPr sz="6600" dirty="0"/>
          </a:p>
        </p:txBody>
      </p:sp>
      <p:sp>
        <p:nvSpPr>
          <p:cNvPr id="3" name="object 3"/>
          <p:cNvSpPr txBox="1"/>
          <p:nvPr/>
        </p:nvSpPr>
        <p:spPr>
          <a:xfrm>
            <a:off x="1016000" y="2295056"/>
            <a:ext cx="15473680" cy="627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86025" algn="l"/>
              </a:tabLst>
            </a:pPr>
            <a:r>
              <a:rPr sz="3400" spc="360" dirty="0">
                <a:solidFill>
                  <a:srgbClr val="F7CF2B"/>
                </a:solidFill>
                <a:latin typeface="Arial"/>
                <a:cs typeface="Arial"/>
              </a:rPr>
              <a:t>Academic</a:t>
            </a:r>
            <a:r>
              <a:rPr sz="3400" dirty="0">
                <a:solidFill>
                  <a:srgbClr val="F7CF2B"/>
                </a:solidFill>
                <a:latin typeface="Arial"/>
                <a:cs typeface="Arial"/>
              </a:rPr>
              <a:t>	</a:t>
            </a:r>
            <a:r>
              <a:rPr sz="3400" spc="295" dirty="0">
                <a:solidFill>
                  <a:srgbClr val="F7CF2B"/>
                </a:solidFill>
                <a:latin typeface="Arial"/>
                <a:cs typeface="Arial"/>
              </a:rPr>
              <a:t>Libraries</a:t>
            </a:r>
            <a:endParaRPr sz="3400">
              <a:latin typeface="Arial"/>
              <a:cs typeface="Arial"/>
            </a:endParaRPr>
          </a:p>
          <a:p>
            <a:pPr marL="12700" marR="49530">
              <a:lnSpc>
                <a:spcPct val="125000"/>
              </a:lnSpc>
              <a:spcBef>
                <a:spcPts val="2540"/>
              </a:spcBef>
            </a:pPr>
            <a:r>
              <a:rPr sz="2800" spc="204" dirty="0">
                <a:solidFill>
                  <a:srgbClr val="FFFFFF"/>
                </a:solidFill>
                <a:latin typeface="Arial"/>
                <a:cs typeface="Arial"/>
              </a:rPr>
              <a:t>Academic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Libraries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5" dirty="0">
                <a:solidFill>
                  <a:srgbClr val="FFFFFF"/>
                </a:solidFill>
                <a:latin typeface="Arial"/>
                <a:cs typeface="Arial"/>
              </a:rPr>
              <a:t>serve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15" dirty="0">
                <a:solidFill>
                  <a:srgbClr val="FFFFFF"/>
                </a:solidFill>
                <a:latin typeface="Arial"/>
                <a:cs typeface="Arial"/>
              </a:rPr>
              <a:t>colleges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universities,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75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70" dirty="0">
                <a:solidFill>
                  <a:srgbClr val="FFFFFF"/>
                </a:solidFill>
                <a:latin typeface="Arial"/>
                <a:cs typeface="Arial"/>
              </a:rPr>
              <a:t>students,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75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65" dirty="0">
                <a:solidFill>
                  <a:srgbClr val="FFFFFF"/>
                </a:solidFill>
                <a:latin typeface="Arial"/>
                <a:cs typeface="Arial"/>
              </a:rPr>
              <a:t>faculty. </a:t>
            </a:r>
            <a:r>
              <a:rPr sz="2800" spc="170" dirty="0">
                <a:solidFill>
                  <a:srgbClr val="FFFFFF"/>
                </a:solidFill>
                <a:latin typeface="Arial"/>
                <a:cs typeface="Arial"/>
              </a:rPr>
              <a:t>Larger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0" dirty="0">
                <a:solidFill>
                  <a:srgbClr val="FFFFFF"/>
                </a:solidFill>
                <a:latin typeface="Arial"/>
                <a:cs typeface="Arial"/>
              </a:rPr>
              <a:t>institutions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5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45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60" dirty="0">
                <a:solidFill>
                  <a:srgbClr val="FFFFFF"/>
                </a:solidFill>
                <a:latin typeface="Arial"/>
                <a:cs typeface="Arial"/>
              </a:rPr>
              <a:t>several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60" dirty="0">
                <a:solidFill>
                  <a:srgbClr val="FFFFFF"/>
                </a:solidFill>
                <a:latin typeface="Arial"/>
                <a:cs typeface="Arial"/>
              </a:rPr>
              <a:t>libraries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4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75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5" dirty="0">
                <a:solidFill>
                  <a:srgbClr val="FFFFFF"/>
                </a:solidFill>
                <a:latin typeface="Arial"/>
                <a:cs typeface="Arial"/>
              </a:rPr>
              <a:t>campuses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20" dirty="0">
                <a:solidFill>
                  <a:srgbClr val="FFFFFF"/>
                </a:solidFill>
                <a:latin typeface="Arial"/>
                <a:cs typeface="Arial"/>
              </a:rPr>
              <a:t>dedicated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60" dirty="0">
                <a:solidFill>
                  <a:srgbClr val="FFFFFF"/>
                </a:solidFill>
                <a:latin typeface="Arial"/>
                <a:cs typeface="Arial"/>
              </a:rPr>
              <a:t>serving </a:t>
            </a:r>
            <a:r>
              <a:rPr sz="2800" spc="185" dirty="0">
                <a:solidFill>
                  <a:srgbClr val="FFFFFF"/>
                </a:solidFill>
                <a:latin typeface="Arial"/>
                <a:cs typeface="Arial"/>
              </a:rPr>
              <a:t>particular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75" dirty="0">
                <a:solidFill>
                  <a:srgbClr val="FFFFFF"/>
                </a:solidFill>
                <a:latin typeface="Arial"/>
                <a:cs typeface="Arial"/>
              </a:rPr>
              <a:t>schools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60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00" dirty="0">
                <a:solidFill>
                  <a:srgbClr val="FFFFFF"/>
                </a:solidFill>
                <a:latin typeface="Arial"/>
                <a:cs typeface="Arial"/>
              </a:rPr>
              <a:t>law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75" dirty="0">
                <a:solidFill>
                  <a:srgbClr val="FFFFFF"/>
                </a:solidFill>
                <a:latin typeface="Arial"/>
                <a:cs typeface="Arial"/>
              </a:rPr>
              <a:t>science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20" dirty="0">
                <a:solidFill>
                  <a:srgbClr val="FFFFFF"/>
                </a:solidFill>
                <a:latin typeface="Arial"/>
                <a:cs typeface="Arial"/>
              </a:rPr>
              <a:t>libraries.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70"/>
              </a:spcBef>
              <a:tabLst>
                <a:tab pos="1634489" algn="l"/>
              </a:tabLst>
            </a:pPr>
            <a:r>
              <a:rPr sz="3400" spc="315" dirty="0">
                <a:solidFill>
                  <a:srgbClr val="F7CF2B"/>
                </a:solidFill>
                <a:latin typeface="Arial"/>
                <a:cs typeface="Arial"/>
              </a:rPr>
              <a:t>Public</a:t>
            </a:r>
            <a:r>
              <a:rPr sz="3400" dirty="0">
                <a:solidFill>
                  <a:srgbClr val="F7CF2B"/>
                </a:solidFill>
                <a:latin typeface="Arial"/>
                <a:cs typeface="Arial"/>
              </a:rPr>
              <a:t>	</a:t>
            </a:r>
            <a:r>
              <a:rPr sz="3400" spc="295" dirty="0">
                <a:solidFill>
                  <a:srgbClr val="F7CF2B"/>
                </a:solidFill>
                <a:latin typeface="Arial"/>
                <a:cs typeface="Arial"/>
              </a:rPr>
              <a:t>Libraries</a:t>
            </a:r>
            <a:endParaRPr sz="340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  <a:spcBef>
                <a:spcPts val="2540"/>
              </a:spcBef>
            </a:pPr>
            <a:r>
              <a:rPr sz="2800" spc="175" dirty="0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Libraries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5" dirty="0">
                <a:solidFill>
                  <a:srgbClr val="FFFFFF"/>
                </a:solidFill>
                <a:latin typeface="Arial"/>
                <a:cs typeface="Arial"/>
              </a:rPr>
              <a:t>serve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15" dirty="0">
                <a:solidFill>
                  <a:srgbClr val="FFFFFF"/>
                </a:solidFill>
                <a:latin typeface="Arial"/>
                <a:cs typeface="Arial"/>
              </a:rPr>
              <a:t>communities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65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95" dirty="0">
                <a:solidFill>
                  <a:srgbClr val="FFFFFF"/>
                </a:solidFill>
                <a:latin typeface="Arial"/>
                <a:cs typeface="Arial"/>
              </a:rPr>
              <a:t>sizes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45" dirty="0">
                <a:solidFill>
                  <a:srgbClr val="FFFFFF"/>
                </a:solidFill>
                <a:latin typeface="Arial"/>
                <a:cs typeface="Arial"/>
              </a:rPr>
              <a:t>types.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65" dirty="0">
                <a:solidFill>
                  <a:srgbClr val="FFFFFF"/>
                </a:solidFill>
                <a:latin typeface="Arial"/>
                <a:cs typeface="Arial"/>
              </a:rPr>
              <a:t>implies,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10" dirty="0">
                <a:solidFill>
                  <a:srgbClr val="FFFFFF"/>
                </a:solidFill>
                <a:latin typeface="Arial"/>
                <a:cs typeface="Arial"/>
              </a:rPr>
              <a:t>public </a:t>
            </a:r>
            <a:r>
              <a:rPr sz="2800" spc="160" dirty="0">
                <a:solidFill>
                  <a:srgbClr val="FFFFFF"/>
                </a:solidFill>
                <a:latin typeface="Arial"/>
                <a:cs typeface="Arial"/>
              </a:rPr>
              <a:t>libraries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5" dirty="0">
                <a:solidFill>
                  <a:srgbClr val="FFFFFF"/>
                </a:solidFill>
                <a:latin typeface="Arial"/>
                <a:cs typeface="Arial"/>
              </a:rPr>
              <a:t>serve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5" dirty="0">
                <a:solidFill>
                  <a:srgbClr val="FFFFFF"/>
                </a:solidFill>
                <a:latin typeface="Arial"/>
                <a:cs typeface="Arial"/>
              </a:rPr>
              <a:t>public,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75" dirty="0">
                <a:solidFill>
                  <a:srgbClr val="FFFFFF"/>
                </a:solidFill>
                <a:latin typeface="Arial"/>
                <a:cs typeface="Arial"/>
              </a:rPr>
              <a:t>"from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5" dirty="0">
                <a:solidFill>
                  <a:srgbClr val="FFFFFF"/>
                </a:solidFill>
                <a:latin typeface="Arial"/>
                <a:cs typeface="Arial"/>
              </a:rPr>
              <a:t>cradle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35" dirty="0">
                <a:solidFill>
                  <a:srgbClr val="FFFFFF"/>
                </a:solidFill>
                <a:latin typeface="Arial"/>
                <a:cs typeface="Arial"/>
              </a:rPr>
              <a:t>grave"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15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60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65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10" dirty="0">
                <a:solidFill>
                  <a:srgbClr val="FFFFFF"/>
                </a:solidFill>
                <a:latin typeface="Arial"/>
                <a:cs typeface="Arial"/>
              </a:rPr>
              <a:t>public </a:t>
            </a:r>
            <a:r>
              <a:rPr sz="2800" spc="155" dirty="0">
                <a:solidFill>
                  <a:srgbClr val="FFFFFF"/>
                </a:solidFill>
                <a:latin typeface="Arial"/>
                <a:cs typeface="Arial"/>
              </a:rPr>
              <a:t>librarian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been</a:t>
            </a:r>
            <a:r>
              <a:rPr sz="2800" spc="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70" dirty="0">
                <a:solidFill>
                  <a:srgbClr val="FFFFFF"/>
                </a:solidFill>
                <a:latin typeface="Arial"/>
                <a:cs typeface="Arial"/>
              </a:rPr>
              <a:t>heard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say.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75" dirty="0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60" dirty="0">
                <a:solidFill>
                  <a:srgbClr val="FFFFFF"/>
                </a:solidFill>
                <a:latin typeface="Arial"/>
                <a:cs typeface="Arial"/>
              </a:rPr>
              <a:t>libraries</a:t>
            </a:r>
            <a:r>
              <a:rPr sz="2800" spc="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15" dirty="0">
                <a:solidFill>
                  <a:srgbClr val="FFFFFF"/>
                </a:solidFill>
                <a:latin typeface="Arial"/>
                <a:cs typeface="Arial"/>
              </a:rPr>
              <a:t>often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45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800" spc="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15" dirty="0">
                <a:solidFill>
                  <a:srgbClr val="FFFFFF"/>
                </a:solidFill>
                <a:latin typeface="Arial"/>
                <a:cs typeface="Arial"/>
              </a:rPr>
              <a:t>departments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800" spc="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"/>
                <a:cs typeface="Arial"/>
              </a:rPr>
              <a:t>focus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20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800" spc="105" dirty="0">
                <a:solidFill>
                  <a:srgbClr val="FFFFFF"/>
                </a:solidFill>
                <a:latin typeface="Arial"/>
                <a:cs typeface="Arial"/>
              </a:rPr>
              <a:t>areas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8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40" dirty="0">
                <a:solidFill>
                  <a:srgbClr val="FFFFFF"/>
                </a:solidFill>
                <a:latin typeface="Arial"/>
                <a:cs typeface="Arial"/>
              </a:rPr>
              <a:t>service,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60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70" dirty="0">
                <a:solidFill>
                  <a:srgbClr val="FFFFFF"/>
                </a:solidFill>
                <a:latin typeface="Arial"/>
                <a:cs typeface="Arial"/>
              </a:rPr>
              <a:t>youth,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75" dirty="0">
                <a:solidFill>
                  <a:srgbClr val="FFFFFF"/>
                </a:solidFill>
                <a:latin typeface="Arial"/>
                <a:cs typeface="Arial"/>
              </a:rPr>
              <a:t>teens</a:t>
            </a: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35" dirty="0">
                <a:solidFill>
                  <a:srgbClr val="FFFFFF"/>
                </a:solidFill>
                <a:latin typeface="Arial"/>
                <a:cs typeface="Arial"/>
              </a:rPr>
              <a:t>adults.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849850" y="0"/>
            <a:ext cx="438150" cy="10287000"/>
          </a:xfrm>
          <a:custGeom>
            <a:avLst/>
            <a:gdLst/>
            <a:ahLst/>
            <a:cxnLst/>
            <a:rect l="l" t="t" r="r" b="b"/>
            <a:pathLst>
              <a:path w="438150" h="10287000">
                <a:moveTo>
                  <a:pt x="43814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438149" y="0"/>
                </a:lnTo>
                <a:lnTo>
                  <a:pt x="438149" y="1028699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c4b5cd-211f-4231-aafe-993e812b912c">
      <Terms xmlns="http://schemas.microsoft.com/office/infopath/2007/PartnerControls"/>
    </lcf76f155ced4ddcb4097134ff3c332f>
    <TaxCatchAll xmlns="9892351a-c21b-40b8-b91a-422365ad7ad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749CFA91C5C242B29014BF0408C036" ma:contentTypeVersion="15" ma:contentTypeDescription="Create a new document." ma:contentTypeScope="" ma:versionID="34bca205e4685ccf5c05f619f5627f7d">
  <xsd:schema xmlns:xsd="http://www.w3.org/2001/XMLSchema" xmlns:xs="http://www.w3.org/2001/XMLSchema" xmlns:p="http://schemas.microsoft.com/office/2006/metadata/properties" xmlns:ns2="1bc4b5cd-211f-4231-aafe-993e812b912c" xmlns:ns3="9892351a-c21b-40b8-b91a-422365ad7ad6" targetNamespace="http://schemas.microsoft.com/office/2006/metadata/properties" ma:root="true" ma:fieldsID="9d46d6b39e74b9cee0b46d4fd6d480dc" ns2:_="" ns3:_="">
    <xsd:import namespace="1bc4b5cd-211f-4231-aafe-993e812b912c"/>
    <xsd:import namespace="9892351a-c21b-40b8-b91a-422365ad7a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4b5cd-211f-4231-aafe-993e812b91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8b6d8e8-37fb-4532-ae42-2c4983a41a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2351a-c21b-40b8-b91a-422365ad7a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da9e7bf-140a-4bbb-a6bc-12bd586973a3}" ma:internalName="TaxCatchAll" ma:showField="CatchAllData" ma:web="9892351a-c21b-40b8-b91a-422365ad7a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02E4E3-A8B4-4917-9A21-2E3FC1FD98F3}">
  <ds:schemaRefs>
    <ds:schemaRef ds:uri="http://schemas.microsoft.com/office/2006/metadata/properties"/>
    <ds:schemaRef ds:uri="http://schemas.microsoft.com/office/infopath/2007/PartnerControls"/>
    <ds:schemaRef ds:uri="1bc4b5cd-211f-4231-aafe-993e812b912c"/>
    <ds:schemaRef ds:uri="9892351a-c21b-40b8-b91a-422365ad7ad6"/>
  </ds:schemaRefs>
</ds:datastoreItem>
</file>

<file path=customXml/itemProps2.xml><?xml version="1.0" encoding="utf-8"?>
<ds:datastoreItem xmlns:ds="http://schemas.openxmlformats.org/officeDocument/2006/customXml" ds:itemID="{6E653580-25CE-410E-9D2A-00A8D47286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525027-A9B9-41F4-9A23-18E172F3B3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c4b5cd-211f-4231-aafe-993e812b912c"/>
    <ds:schemaRef ds:uri="9892351a-c21b-40b8-b91a-422365ad7a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968</Words>
  <Application>Microsoft Macintosh PowerPoint</Application>
  <PresentationFormat>Custom</PresentationFormat>
  <Paragraphs>89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Helvetica Neue</vt:lpstr>
      <vt:lpstr>Raleway</vt:lpstr>
      <vt:lpstr>Office Theme</vt:lpstr>
      <vt:lpstr>Unit 3: Intro to Libraries</vt:lpstr>
      <vt:lpstr>SESSION OUTLINE</vt:lpstr>
      <vt:lpstr>PowerPoint Presentation</vt:lpstr>
      <vt:lpstr>Brief History</vt:lpstr>
      <vt:lpstr>The first library</vt:lpstr>
      <vt:lpstr>REPOSITORIES OF INFORMATION</vt:lpstr>
      <vt:lpstr>CULTURAL RESPONSIBILITIES &amp; FAILURES</vt:lpstr>
      <vt:lpstr>Types of Libraries</vt:lpstr>
      <vt:lpstr>LIBRARY TYPES</vt:lpstr>
      <vt:lpstr>LIBRARY TYPES</vt:lpstr>
      <vt:lpstr>Library Services</vt:lpstr>
      <vt:lpstr>RESOURCES &amp; COLLECTIONS</vt:lpstr>
      <vt:lpstr>INFORMATION &amp; "REFERENCE" ASSISTANCE</vt:lpstr>
      <vt:lpstr>TEACHING &amp; LEARNING</vt:lpstr>
      <vt:lpstr>COMMUNITY ENGAGEMENT &amp; PROGRAMMING</vt:lpstr>
      <vt:lpstr>TECHNOLOGY</vt:lpstr>
      <vt:lpstr>Library Criticism</vt:lpstr>
      <vt:lpstr>(VERY) BRIEF OVERVIEW</vt:lpstr>
      <vt:lpstr>Looking Forward: The future of libraries</vt:lpstr>
      <vt:lpstr>CORRECTING COURSE</vt:lpstr>
      <vt:lpstr>PowerPoint Presentation</vt:lpstr>
      <vt:lpstr>IF YOU RAN A LIBRARY, WHAT WOULD YOU FILL IT WITH?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Diverse Librarianship Career Training and Education Program</dc:title>
  <dc:creator>SIUE Lovejoy Library</dc:creator>
  <cp:keywords>DAE696GwxYo,BAC-jcaAqnc</cp:keywords>
  <cp:lastModifiedBy>Kamper, Elizabeth</cp:lastModifiedBy>
  <cp:revision>2</cp:revision>
  <dcterms:created xsi:type="dcterms:W3CDTF">2023-02-06T01:52:53Z</dcterms:created>
  <dcterms:modified xsi:type="dcterms:W3CDTF">2023-03-28T14:57:40Z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2023-02-06T00:00:00Z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2023-02-06T00:00:00Z</vt:filetime>
  </property>
  <property fmtid="{D5CDD505-2E9C-101B-9397-08002B2CF9AE}" pid="6" name="ContentTypeId">
    <vt:lpwstr>0x01010014749CFA91C5C242B29014BF0408C036</vt:lpwstr>
  </property>
</Properties>
</file>