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</p:sldMasterIdLst>
  <p:sldIdLst>
    <p:sldId id="256" r:id="rId5"/>
    <p:sldId id="257" r:id="rId6"/>
    <p:sldId id="268" r:id="rId7"/>
    <p:sldId id="258" r:id="rId8"/>
    <p:sldId id="275" r:id="rId9"/>
    <p:sldId id="259" r:id="rId10"/>
    <p:sldId id="260" r:id="rId11"/>
    <p:sldId id="261" r:id="rId12"/>
    <p:sldId id="270" r:id="rId13"/>
    <p:sldId id="263" r:id="rId14"/>
    <p:sldId id="265" r:id="rId15"/>
    <p:sldId id="271" r:id="rId16"/>
    <p:sldId id="274" r:id="rId17"/>
    <p:sldId id="266" r:id="rId18"/>
    <p:sldId id="26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8F5E5F-B35F-4BA1-8BDB-6B41FAFCBD28}" v="62" dt="2022-12-12T18:05:55.493"/>
    <p1510:client id="{11742CE9-034F-4EC6-BF1F-0D287F7A00AC}" v="9" dt="2022-06-08T19:05:50.325"/>
    <p1510:client id="{11811CE0-D948-7820-4062-2F6B776481B5}" v="50" dt="2022-12-12T17:11:28.740"/>
    <p1510:client id="{124589D6-42C7-3F76-24E6-AEC722DBEBCA}" v="145" dt="2022-12-12T17:04:53.060"/>
    <p1510:client id="{1250E032-DEAA-9921-F46C-A42F489ECC37}" v="253" dt="2022-06-03T14:19:41.803"/>
    <p1510:client id="{2996CC89-78AE-BA70-639A-45110DD2C587}" v="67" dt="2022-06-07T16:47:33.287"/>
    <p1510:client id="{674C45BA-23F2-F795-1F9A-16F18C7760B5}" v="1" dt="2022-06-09T00:59:50.451"/>
    <p1510:client id="{702E18C6-E5F3-41FE-8744-0A081EAFAFF9}" v="1236" dt="2022-06-01T16:38:28.951"/>
    <p1510:client id="{760FE126-C87E-D176-1521-684B9C392F12}" v="143" dt="2022-06-01T17:52:49.405"/>
    <p1510:client id="{B2799D81-9B17-DD7F-E94A-A197566A7865}" v="8" dt="2022-06-09T17:54:20.911"/>
    <p1510:client id="{D1495F7B-1218-3174-C6F2-395523AF3F33}" v="215" dt="2022-12-10T21:02:27.8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4"/>
  </p:normalViewPr>
  <p:slideViewPr>
    <p:cSldViewPr snapToGrid="0">
      <p:cViewPr varScale="1">
        <p:scale>
          <a:sx n="104" d="100"/>
          <a:sy n="104" d="100"/>
        </p:scale>
        <p:origin x="8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sch, Tammie" userId="S::tabusch@siue.edu::6c80e3f9-11ef-459a-a279-644c5c163815" providerId="AD" clId="Web-{760FE126-C87E-D176-1521-684B9C392F12}"/>
    <pc:docChg chg="addSld delSld modSld">
      <pc:chgData name="Busch, Tammie" userId="S::tabusch@siue.edu::6c80e3f9-11ef-459a-a279-644c5c163815" providerId="AD" clId="Web-{760FE126-C87E-D176-1521-684B9C392F12}" dt="2022-06-01T17:52:49.405" v="97" actId="20577"/>
      <pc:docMkLst>
        <pc:docMk/>
      </pc:docMkLst>
      <pc:sldChg chg="addSp delSp modSp">
        <pc:chgData name="Busch, Tammie" userId="S::tabusch@siue.edu::6c80e3f9-11ef-459a-a279-644c5c163815" providerId="AD" clId="Web-{760FE126-C87E-D176-1521-684B9C392F12}" dt="2022-06-01T17:42:27.718" v="90"/>
        <pc:sldMkLst>
          <pc:docMk/>
          <pc:sldMk cId="109857222" sldId="256"/>
        </pc:sldMkLst>
        <pc:spChg chg="mod">
          <ac:chgData name="Busch, Tammie" userId="S::tabusch@siue.edu::6c80e3f9-11ef-459a-a279-644c5c163815" providerId="AD" clId="Web-{760FE126-C87E-D176-1521-684B9C392F12}" dt="2022-06-01T17:42:27.718" v="90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Busch, Tammie" userId="S::tabusch@siue.edu::6c80e3f9-11ef-459a-a279-644c5c163815" providerId="AD" clId="Web-{760FE126-C87E-D176-1521-684B9C392F12}" dt="2022-06-01T17:42:27.718" v="90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Busch, Tammie" userId="S::tabusch@siue.edu::6c80e3f9-11ef-459a-a279-644c5c163815" providerId="AD" clId="Web-{760FE126-C87E-D176-1521-684B9C392F12}" dt="2022-06-01T17:42:27.718" v="90"/>
          <ac:spMkLst>
            <pc:docMk/>
            <pc:sldMk cId="109857222" sldId="256"/>
            <ac:spMk id="8" creationId="{E3B49476-BACD-49C8-AABA-493B623CAEB8}"/>
          </ac:spMkLst>
        </pc:spChg>
        <pc:spChg chg="add del">
          <ac:chgData name="Busch, Tammie" userId="S::tabusch@siue.edu::6c80e3f9-11ef-459a-a279-644c5c163815" providerId="AD" clId="Web-{760FE126-C87E-D176-1521-684B9C392F12}" dt="2022-06-01T17:42:27.718" v="90"/>
          <ac:spMkLst>
            <pc:docMk/>
            <pc:sldMk cId="109857222" sldId="256"/>
            <ac:spMk id="10" creationId="{A1E33827-D9B6-4139-8DC5-A4ADFD575B0D}"/>
          </ac:spMkLst>
        </pc:spChg>
        <pc:spChg chg="add del">
          <ac:chgData name="Busch, Tammie" userId="S::tabusch@siue.edu::6c80e3f9-11ef-459a-a279-644c5c163815" providerId="AD" clId="Web-{760FE126-C87E-D176-1521-684B9C392F12}" dt="2022-06-01T17:42:27.718" v="90"/>
          <ac:spMkLst>
            <pc:docMk/>
            <pc:sldMk cId="109857222" sldId="256"/>
            <ac:spMk id="12" creationId="{F907F25B-D671-478E-A1EE-5BA7DECE538E}"/>
          </ac:spMkLst>
        </pc:spChg>
        <pc:spChg chg="add del">
          <ac:chgData name="Busch, Tammie" userId="S::tabusch@siue.edu::6c80e3f9-11ef-459a-a279-644c5c163815" providerId="AD" clId="Web-{760FE126-C87E-D176-1521-684B9C392F12}" dt="2022-06-01T17:42:27.718" v="90"/>
          <ac:spMkLst>
            <pc:docMk/>
            <pc:sldMk cId="109857222" sldId="256"/>
            <ac:spMk id="14" creationId="{0C75E7EF-2AD7-40CB-BC67-FA8F574BEB18}"/>
          </ac:spMkLst>
        </pc:spChg>
        <pc:spChg chg="add del">
          <ac:chgData name="Busch, Tammie" userId="S::tabusch@siue.edu::6c80e3f9-11ef-459a-a279-644c5c163815" providerId="AD" clId="Web-{760FE126-C87E-D176-1521-684B9C392F12}" dt="2022-06-01T17:42:27.718" v="90"/>
          <ac:spMkLst>
            <pc:docMk/>
            <pc:sldMk cId="109857222" sldId="256"/>
            <ac:spMk id="16" creationId="{6B8B9B37-264C-4866-91BF-26A20D42B97D}"/>
          </ac:spMkLst>
        </pc:spChg>
        <pc:spChg chg="add del">
          <ac:chgData name="Busch, Tammie" userId="S::tabusch@siue.edu::6c80e3f9-11ef-459a-a279-644c5c163815" providerId="AD" clId="Web-{760FE126-C87E-D176-1521-684B9C392F12}" dt="2022-06-01T17:42:27.718" v="89"/>
          <ac:spMkLst>
            <pc:docMk/>
            <pc:sldMk cId="109857222" sldId="256"/>
            <ac:spMk id="21" creationId="{76FB0F23-3B45-4057-92D7-60A175991BCC}"/>
          </ac:spMkLst>
        </pc:spChg>
        <pc:spChg chg="add del">
          <ac:chgData name="Busch, Tammie" userId="S::tabusch@siue.edu::6c80e3f9-11ef-459a-a279-644c5c163815" providerId="AD" clId="Web-{760FE126-C87E-D176-1521-684B9C392F12}" dt="2022-06-01T17:42:27.718" v="89"/>
          <ac:spMkLst>
            <pc:docMk/>
            <pc:sldMk cId="109857222" sldId="256"/>
            <ac:spMk id="23" creationId="{19953613-5A5A-4383-B8C2-6A202946FB3C}"/>
          </ac:spMkLst>
        </pc:spChg>
        <pc:spChg chg="add">
          <ac:chgData name="Busch, Tammie" userId="S::tabusch@siue.edu::6c80e3f9-11ef-459a-a279-644c5c163815" providerId="AD" clId="Web-{760FE126-C87E-D176-1521-684B9C392F12}" dt="2022-06-01T17:42:27.718" v="90"/>
          <ac:spMkLst>
            <pc:docMk/>
            <pc:sldMk cId="109857222" sldId="256"/>
            <ac:spMk id="25" creationId="{4293528E-0CA3-4E56-B7A0-091C0AB0CBF2}"/>
          </ac:spMkLst>
        </pc:spChg>
        <pc:spChg chg="add">
          <ac:chgData name="Busch, Tammie" userId="S::tabusch@siue.edu::6c80e3f9-11ef-459a-a279-644c5c163815" providerId="AD" clId="Web-{760FE126-C87E-D176-1521-684B9C392F12}" dt="2022-06-01T17:42:27.718" v="90"/>
          <ac:spMkLst>
            <pc:docMk/>
            <pc:sldMk cId="109857222" sldId="256"/>
            <ac:spMk id="26" creationId="{F778232E-C75B-4B3C-9201-81C0775715EF}"/>
          </ac:spMkLst>
        </pc:spChg>
        <pc:picChg chg="add mod">
          <ac:chgData name="Busch, Tammie" userId="S::tabusch@siue.edu::6c80e3f9-11ef-459a-a279-644c5c163815" providerId="AD" clId="Web-{760FE126-C87E-D176-1521-684B9C392F12}" dt="2022-06-01T17:42:27.718" v="90"/>
          <ac:picMkLst>
            <pc:docMk/>
            <pc:sldMk cId="109857222" sldId="256"/>
            <ac:picMk id="4" creationId="{DE50589B-DF36-2170-90F1-023A4526A557}"/>
          </ac:picMkLst>
        </pc:picChg>
      </pc:sldChg>
      <pc:sldChg chg="modSp">
        <pc:chgData name="Busch, Tammie" userId="S::tabusch@siue.edu::6c80e3f9-11ef-459a-a279-644c5c163815" providerId="AD" clId="Web-{760FE126-C87E-D176-1521-684B9C392F12}" dt="2022-06-01T17:52:49.405" v="97" actId="20577"/>
        <pc:sldMkLst>
          <pc:docMk/>
          <pc:sldMk cId="3773521157" sldId="257"/>
        </pc:sldMkLst>
        <pc:spChg chg="mod">
          <ac:chgData name="Busch, Tammie" userId="S::tabusch@siue.edu::6c80e3f9-11ef-459a-a279-644c5c163815" providerId="AD" clId="Web-{760FE126-C87E-D176-1521-684B9C392F12}" dt="2022-06-01T17:52:49.405" v="97" actId="20577"/>
          <ac:spMkLst>
            <pc:docMk/>
            <pc:sldMk cId="3773521157" sldId="257"/>
            <ac:spMk id="3" creationId="{3A43E148-26EB-C6E2-DD8C-703DFA5D1B06}"/>
          </ac:spMkLst>
        </pc:spChg>
      </pc:sldChg>
      <pc:sldChg chg="addSp delSp modSp new del mod setBg">
        <pc:chgData name="Busch, Tammie" userId="S::tabusch@siue.edu::6c80e3f9-11ef-459a-a279-644c5c163815" providerId="AD" clId="Web-{760FE126-C87E-D176-1521-684B9C392F12}" dt="2022-06-01T17:42:34.328" v="91"/>
        <pc:sldMkLst>
          <pc:docMk/>
          <pc:sldMk cId="2091997458" sldId="268"/>
        </pc:sldMkLst>
        <pc:spChg chg="add del mod">
          <ac:chgData name="Busch, Tammie" userId="S::tabusch@siue.edu::6c80e3f9-11ef-459a-a279-644c5c163815" providerId="AD" clId="Web-{760FE126-C87E-D176-1521-684B9C392F12}" dt="2022-06-01T17:40:05.203" v="74"/>
          <ac:spMkLst>
            <pc:docMk/>
            <pc:sldMk cId="2091997458" sldId="268"/>
            <ac:spMk id="2" creationId="{083E1F87-2BDE-B946-4E2B-966F073E0356}"/>
          </ac:spMkLst>
        </pc:spChg>
        <pc:spChg chg="add del">
          <ac:chgData name="Busch, Tammie" userId="S::tabusch@siue.edu::6c80e3f9-11ef-459a-a279-644c5c163815" providerId="AD" clId="Web-{760FE126-C87E-D176-1521-684B9C392F12}" dt="2022-06-01T17:40:32.281" v="79"/>
          <ac:spMkLst>
            <pc:docMk/>
            <pc:sldMk cId="2091997458" sldId="268"/>
            <ac:spMk id="8" creationId="{D9F6AA32-13C2-415E-B4CB-5A6D2336AC4C}"/>
          </ac:spMkLst>
        </pc:spChg>
        <pc:spChg chg="add">
          <ac:chgData name="Busch, Tammie" userId="S::tabusch@siue.edu::6c80e3f9-11ef-459a-a279-644c5c163815" providerId="AD" clId="Web-{760FE126-C87E-D176-1521-684B9C392F12}" dt="2022-06-01T17:40:32.296" v="80"/>
          <ac:spMkLst>
            <pc:docMk/>
            <pc:sldMk cId="2091997458" sldId="268"/>
            <ac:spMk id="10" creationId="{69229A89-2506-483B-9236-68D37C01B7A7}"/>
          </ac:spMkLst>
        </pc:spChg>
        <pc:spChg chg="add">
          <ac:chgData name="Busch, Tammie" userId="S::tabusch@siue.edu::6c80e3f9-11ef-459a-a279-644c5c163815" providerId="AD" clId="Web-{760FE126-C87E-D176-1521-684B9C392F12}" dt="2022-06-01T17:40:32.296" v="80"/>
          <ac:spMkLst>
            <pc:docMk/>
            <pc:sldMk cId="2091997458" sldId="268"/>
            <ac:spMk id="11" creationId="{BF6F8AE2-ADE1-4F2F-B0C5-43BA8AE69EC1}"/>
          </ac:spMkLst>
        </pc:spChg>
        <pc:picChg chg="add del mod">
          <ac:chgData name="Busch, Tammie" userId="S::tabusch@siue.edu::6c80e3f9-11ef-459a-a279-644c5c163815" providerId="AD" clId="Web-{760FE126-C87E-D176-1521-684B9C392F12}" dt="2022-06-01T17:41:28.109" v="83"/>
          <ac:picMkLst>
            <pc:docMk/>
            <pc:sldMk cId="2091997458" sldId="268"/>
            <ac:picMk id="3" creationId="{457E6BFC-7AFE-FE4E-5FFF-47A8B7611C1A}"/>
          </ac:picMkLst>
        </pc:picChg>
      </pc:sldChg>
    </pc:docChg>
  </pc:docChgLst>
  <pc:docChgLst>
    <pc:chgData name="Busch, Tammie" userId="S::tabusch@siue.edu::6c80e3f9-11ef-459a-a279-644c5c163815" providerId="AD" clId="Web-{124589D6-42C7-3F76-24E6-AEC722DBEBCA}"/>
    <pc:docChg chg="addSld delSld modSld">
      <pc:chgData name="Busch, Tammie" userId="S::tabusch@siue.edu::6c80e3f9-11ef-459a-a279-644c5c163815" providerId="AD" clId="Web-{124589D6-42C7-3F76-24E6-AEC722DBEBCA}" dt="2022-12-12T17:04:53.060" v="135"/>
      <pc:docMkLst>
        <pc:docMk/>
      </pc:docMkLst>
      <pc:sldChg chg="modSp">
        <pc:chgData name="Busch, Tammie" userId="S::tabusch@siue.edu::6c80e3f9-11ef-459a-a279-644c5c163815" providerId="AD" clId="Web-{124589D6-42C7-3F76-24E6-AEC722DBEBCA}" dt="2022-12-12T16:54:10.104" v="5" actId="20577"/>
        <pc:sldMkLst>
          <pc:docMk/>
          <pc:sldMk cId="2145367817" sldId="263"/>
        </pc:sldMkLst>
        <pc:spChg chg="mod">
          <ac:chgData name="Busch, Tammie" userId="S::tabusch@siue.edu::6c80e3f9-11ef-459a-a279-644c5c163815" providerId="AD" clId="Web-{124589D6-42C7-3F76-24E6-AEC722DBEBCA}" dt="2022-12-12T16:54:10.104" v="5" actId="20577"/>
          <ac:spMkLst>
            <pc:docMk/>
            <pc:sldMk cId="2145367817" sldId="263"/>
            <ac:spMk id="2" creationId="{6C7D5A4C-B620-8C6C-3710-E32FF47B4DF5}"/>
          </ac:spMkLst>
        </pc:spChg>
      </pc:sldChg>
      <pc:sldChg chg="modSp">
        <pc:chgData name="Busch, Tammie" userId="S::tabusch@siue.edu::6c80e3f9-11ef-459a-a279-644c5c163815" providerId="AD" clId="Web-{124589D6-42C7-3F76-24E6-AEC722DBEBCA}" dt="2022-12-12T16:54:33.949" v="13" actId="20577"/>
        <pc:sldMkLst>
          <pc:docMk/>
          <pc:sldMk cId="536264975" sldId="268"/>
        </pc:sldMkLst>
        <pc:spChg chg="mod">
          <ac:chgData name="Busch, Tammie" userId="S::tabusch@siue.edu::6c80e3f9-11ef-459a-a279-644c5c163815" providerId="AD" clId="Web-{124589D6-42C7-3F76-24E6-AEC722DBEBCA}" dt="2022-12-12T16:54:33.949" v="13" actId="20577"/>
          <ac:spMkLst>
            <pc:docMk/>
            <pc:sldMk cId="536264975" sldId="268"/>
            <ac:spMk id="3" creationId="{3A43E148-26EB-C6E2-DD8C-703DFA5D1B06}"/>
          </ac:spMkLst>
        </pc:spChg>
      </pc:sldChg>
      <pc:sldChg chg="modSp new del">
        <pc:chgData name="Busch, Tammie" userId="S::tabusch@siue.edu::6c80e3f9-11ef-459a-a279-644c5c163815" providerId="AD" clId="Web-{124589D6-42C7-3F76-24E6-AEC722DBEBCA}" dt="2022-12-12T16:59:36.021" v="27"/>
        <pc:sldMkLst>
          <pc:docMk/>
          <pc:sldMk cId="1277791889" sldId="274"/>
        </pc:sldMkLst>
        <pc:spChg chg="mod">
          <ac:chgData name="Busch, Tammie" userId="S::tabusch@siue.edu::6c80e3f9-11ef-459a-a279-644c5c163815" providerId="AD" clId="Web-{124589D6-42C7-3F76-24E6-AEC722DBEBCA}" dt="2022-12-12T16:59:25.160" v="22" actId="20577"/>
          <ac:spMkLst>
            <pc:docMk/>
            <pc:sldMk cId="1277791889" sldId="274"/>
            <ac:spMk id="2" creationId="{9C92FDAC-A53E-D01C-8BE8-8CC45DC708A7}"/>
          </ac:spMkLst>
        </pc:spChg>
        <pc:spChg chg="mod">
          <ac:chgData name="Busch, Tammie" userId="S::tabusch@siue.edu::6c80e3f9-11ef-459a-a279-644c5c163815" providerId="AD" clId="Web-{124589D6-42C7-3F76-24E6-AEC722DBEBCA}" dt="2022-12-12T16:59:30.676" v="26" actId="20577"/>
          <ac:spMkLst>
            <pc:docMk/>
            <pc:sldMk cId="1277791889" sldId="274"/>
            <ac:spMk id="3" creationId="{5EFA7E53-3F15-8678-0F60-DCEE3BBDB3C2}"/>
          </ac:spMkLst>
        </pc:spChg>
      </pc:sldChg>
      <pc:sldChg chg="addSp delSp modSp new">
        <pc:chgData name="Busch, Tammie" userId="S::tabusch@siue.edu::6c80e3f9-11ef-459a-a279-644c5c163815" providerId="AD" clId="Web-{124589D6-42C7-3F76-24E6-AEC722DBEBCA}" dt="2022-12-12T17:04:53.060" v="135"/>
        <pc:sldMkLst>
          <pc:docMk/>
          <pc:sldMk cId="3949525813" sldId="274"/>
        </pc:sldMkLst>
        <pc:spChg chg="mod">
          <ac:chgData name="Busch, Tammie" userId="S::tabusch@siue.edu::6c80e3f9-11ef-459a-a279-644c5c163815" providerId="AD" clId="Web-{124589D6-42C7-3F76-24E6-AEC722DBEBCA}" dt="2022-12-12T17:02:10.056" v="115" actId="20577"/>
          <ac:spMkLst>
            <pc:docMk/>
            <pc:sldMk cId="3949525813" sldId="274"/>
            <ac:spMk id="2" creationId="{5EEF0A7E-2A73-7DD6-C879-85C9508F468C}"/>
          </ac:spMkLst>
        </pc:spChg>
        <pc:spChg chg="mod">
          <ac:chgData name="Busch, Tammie" userId="S::tabusch@siue.edu::6c80e3f9-11ef-459a-a279-644c5c163815" providerId="AD" clId="Web-{124589D6-42C7-3F76-24E6-AEC722DBEBCA}" dt="2022-12-12T17:01:33.836" v="110" actId="20577"/>
          <ac:spMkLst>
            <pc:docMk/>
            <pc:sldMk cId="3949525813" sldId="274"/>
            <ac:spMk id="3" creationId="{59753CA7-6BF5-C3E8-043B-2576C5F9E0C9}"/>
          </ac:spMkLst>
        </pc:spChg>
        <pc:spChg chg="add del mod">
          <ac:chgData name="Busch, Tammie" userId="S::tabusch@siue.edu::6c80e3f9-11ef-459a-a279-644c5c163815" providerId="AD" clId="Web-{124589D6-42C7-3F76-24E6-AEC722DBEBCA}" dt="2022-12-12T17:04:53.060" v="135"/>
          <ac:spMkLst>
            <pc:docMk/>
            <pc:sldMk cId="3949525813" sldId="274"/>
            <ac:spMk id="4" creationId="{29DE10E1-A63B-A6F3-D121-48870DD23B64}"/>
          </ac:spMkLst>
        </pc:spChg>
        <pc:spChg chg="mod">
          <ac:chgData name="Busch, Tammie" userId="S::tabusch@siue.edu::6c80e3f9-11ef-459a-a279-644c5c163815" providerId="AD" clId="Web-{124589D6-42C7-3F76-24E6-AEC722DBEBCA}" dt="2022-12-12T17:01:43.742" v="111" actId="20577"/>
          <ac:spMkLst>
            <pc:docMk/>
            <pc:sldMk cId="3949525813" sldId="274"/>
            <ac:spMk id="5" creationId="{0E41A182-75DE-60A6-53B6-391B9D7468D7}"/>
          </ac:spMkLst>
        </pc:spChg>
        <pc:spChg chg="mod">
          <ac:chgData name="Busch, Tammie" userId="S::tabusch@siue.edu::6c80e3f9-11ef-459a-a279-644c5c163815" providerId="AD" clId="Web-{124589D6-42C7-3F76-24E6-AEC722DBEBCA}" dt="2022-12-12T17:02:02.884" v="114" actId="20577"/>
          <ac:spMkLst>
            <pc:docMk/>
            <pc:sldMk cId="3949525813" sldId="274"/>
            <ac:spMk id="6" creationId="{35879252-189B-8DC5-8D2E-3640CD5C0CA5}"/>
          </ac:spMkLst>
        </pc:spChg>
        <pc:spChg chg="add del mod">
          <ac:chgData name="Busch, Tammie" userId="S::tabusch@siue.edu::6c80e3f9-11ef-459a-a279-644c5c163815" providerId="AD" clId="Web-{124589D6-42C7-3F76-24E6-AEC722DBEBCA}" dt="2022-12-12T17:04:17.247" v="125"/>
          <ac:spMkLst>
            <pc:docMk/>
            <pc:sldMk cId="3949525813" sldId="274"/>
            <ac:spMk id="9" creationId="{B839BA6C-9576-9C3C-2CEF-1E26FDD6F889}"/>
          </ac:spMkLst>
        </pc:spChg>
        <pc:spChg chg="add del mod">
          <ac:chgData name="Busch, Tammie" userId="S::tabusch@siue.edu::6c80e3f9-11ef-459a-a279-644c5c163815" providerId="AD" clId="Web-{124589D6-42C7-3F76-24E6-AEC722DBEBCA}" dt="2022-12-12T17:04:46.795" v="131"/>
          <ac:spMkLst>
            <pc:docMk/>
            <pc:sldMk cId="3949525813" sldId="274"/>
            <ac:spMk id="12" creationId="{83607470-08F4-057B-7EF2-7064BDDD584B}"/>
          </ac:spMkLst>
        </pc:spChg>
        <pc:graphicFrameChg chg="add del">
          <ac:chgData name="Busch, Tammie" userId="S::tabusch@siue.edu::6c80e3f9-11ef-459a-a279-644c5c163815" providerId="AD" clId="Web-{124589D6-42C7-3F76-24E6-AEC722DBEBCA}" dt="2022-12-12T17:04:53.045" v="134"/>
          <ac:graphicFrameMkLst>
            <pc:docMk/>
            <pc:sldMk cId="3949525813" sldId="274"/>
            <ac:graphicFrameMk id="10" creationId="{05C8B92A-9065-B1DB-54F1-788DDB716885}"/>
          </ac:graphicFrameMkLst>
        </pc:graphicFrameChg>
        <pc:graphicFrameChg chg="add">
          <ac:chgData name="Busch, Tammie" userId="S::tabusch@siue.edu::6c80e3f9-11ef-459a-a279-644c5c163815" providerId="AD" clId="Web-{124589D6-42C7-3F76-24E6-AEC722DBEBCA}" dt="2022-12-12T17:04:53.060" v="135"/>
          <ac:graphicFrameMkLst>
            <pc:docMk/>
            <pc:sldMk cId="3949525813" sldId="274"/>
            <ac:graphicFrameMk id="13" creationId="{0DB37EA7-4913-470E-4B5B-388D644E4BE1}"/>
          </ac:graphicFrameMkLst>
        </pc:graphicFrameChg>
        <pc:picChg chg="add del mod">
          <ac:chgData name="Busch, Tammie" userId="S::tabusch@siue.edu::6c80e3f9-11ef-459a-a279-644c5c163815" providerId="AD" clId="Web-{124589D6-42C7-3F76-24E6-AEC722DBEBCA}" dt="2022-12-12T17:03:24.027" v="118"/>
          <ac:picMkLst>
            <pc:docMk/>
            <pc:sldMk cId="3949525813" sldId="274"/>
            <ac:picMk id="7" creationId="{8CFC388F-0062-4809-AE43-CA1F49EE8194}"/>
          </ac:picMkLst>
        </pc:picChg>
        <pc:picChg chg="add del mod">
          <ac:chgData name="Busch, Tammie" userId="S::tabusch@siue.edu::6c80e3f9-11ef-459a-a279-644c5c163815" providerId="AD" clId="Web-{124589D6-42C7-3F76-24E6-AEC722DBEBCA}" dt="2022-12-12T17:04:17.247" v="126"/>
          <ac:picMkLst>
            <pc:docMk/>
            <pc:sldMk cId="3949525813" sldId="274"/>
            <ac:picMk id="8" creationId="{7CA038C5-7A67-BAD4-CF62-CAE87B812D35}"/>
          </ac:picMkLst>
        </pc:picChg>
        <pc:picChg chg="add del mod">
          <ac:chgData name="Busch, Tammie" userId="S::tabusch@siue.edu::6c80e3f9-11ef-459a-a279-644c5c163815" providerId="AD" clId="Web-{124589D6-42C7-3F76-24E6-AEC722DBEBCA}" dt="2022-12-12T17:04:46.795" v="132"/>
          <ac:picMkLst>
            <pc:docMk/>
            <pc:sldMk cId="3949525813" sldId="274"/>
            <ac:picMk id="11" creationId="{623B8464-8063-9050-30A2-4CB651A9CB6D}"/>
          </ac:picMkLst>
        </pc:picChg>
      </pc:sldChg>
    </pc:docChg>
  </pc:docChgLst>
  <pc:docChgLst>
    <pc:chgData name="Busch, Tammie" userId="S::tabusch@siue.edu::6c80e3f9-11ef-459a-a279-644c5c163815" providerId="AD" clId="Web-{674C45BA-23F2-F795-1F9A-16F18C7760B5}"/>
    <pc:docChg chg="modSld">
      <pc:chgData name="Busch, Tammie" userId="S::tabusch@siue.edu::6c80e3f9-11ef-459a-a279-644c5c163815" providerId="AD" clId="Web-{674C45BA-23F2-F795-1F9A-16F18C7760B5}" dt="2022-06-09T00:59:50.451" v="1" actId="20577"/>
      <pc:docMkLst>
        <pc:docMk/>
      </pc:docMkLst>
      <pc:sldChg chg="modSp">
        <pc:chgData name="Busch, Tammie" userId="S::tabusch@siue.edu::6c80e3f9-11ef-459a-a279-644c5c163815" providerId="AD" clId="Web-{674C45BA-23F2-F795-1F9A-16F18C7760B5}" dt="2022-06-09T00:59:50.451" v="1" actId="20577"/>
        <pc:sldMkLst>
          <pc:docMk/>
          <pc:sldMk cId="1343554636" sldId="260"/>
        </pc:sldMkLst>
        <pc:spChg chg="mod">
          <ac:chgData name="Busch, Tammie" userId="S::tabusch@siue.edu::6c80e3f9-11ef-459a-a279-644c5c163815" providerId="AD" clId="Web-{674C45BA-23F2-F795-1F9A-16F18C7760B5}" dt="2022-06-09T00:59:50.451" v="1" actId="20577"/>
          <ac:spMkLst>
            <pc:docMk/>
            <pc:sldMk cId="1343554636" sldId="260"/>
            <ac:spMk id="2" creationId="{A7B38352-2756-FA12-40CD-DCD621CF439C}"/>
          </ac:spMkLst>
        </pc:spChg>
      </pc:sldChg>
    </pc:docChg>
  </pc:docChgLst>
  <pc:docChgLst>
    <pc:chgData name="Busch, Tammie" userId="S::tabusch@siue.edu::6c80e3f9-11ef-459a-a279-644c5c163815" providerId="AD" clId="Web-{11811CE0-D948-7820-4062-2F6B776481B5}"/>
    <pc:docChg chg="modSld">
      <pc:chgData name="Busch, Tammie" userId="S::tabusch@siue.edu::6c80e3f9-11ef-459a-a279-644c5c163815" providerId="AD" clId="Web-{11811CE0-D948-7820-4062-2F6B776481B5}" dt="2022-12-12T17:11:28.740" v="48" actId="20577"/>
      <pc:docMkLst>
        <pc:docMk/>
      </pc:docMkLst>
      <pc:sldChg chg="modSp">
        <pc:chgData name="Busch, Tammie" userId="S::tabusch@siue.edu::6c80e3f9-11ef-459a-a279-644c5c163815" providerId="AD" clId="Web-{11811CE0-D948-7820-4062-2F6B776481B5}" dt="2022-12-12T17:11:28.740" v="48" actId="20577"/>
        <pc:sldMkLst>
          <pc:docMk/>
          <pc:sldMk cId="386564948" sldId="270"/>
        </pc:sldMkLst>
        <pc:spChg chg="mod">
          <ac:chgData name="Busch, Tammie" userId="S::tabusch@siue.edu::6c80e3f9-11ef-459a-a279-644c5c163815" providerId="AD" clId="Web-{11811CE0-D948-7820-4062-2F6B776481B5}" dt="2022-12-12T17:11:28.740" v="48" actId="20577"/>
          <ac:spMkLst>
            <pc:docMk/>
            <pc:sldMk cId="386564948" sldId="270"/>
            <ac:spMk id="3" creationId="{09C006FF-0153-3B4B-3933-816971DA99F0}"/>
          </ac:spMkLst>
        </pc:spChg>
        <pc:spChg chg="mod">
          <ac:chgData name="Busch, Tammie" userId="S::tabusch@siue.edu::6c80e3f9-11ef-459a-a279-644c5c163815" providerId="AD" clId="Web-{11811CE0-D948-7820-4062-2F6B776481B5}" dt="2022-12-12T17:09:23.488" v="36" actId="20577"/>
          <ac:spMkLst>
            <pc:docMk/>
            <pc:sldMk cId="386564948" sldId="270"/>
            <ac:spMk id="4" creationId="{FBC7CA27-1F22-1E02-DB3E-D9BDFE968687}"/>
          </ac:spMkLst>
        </pc:spChg>
        <pc:spChg chg="mod">
          <ac:chgData name="Busch, Tammie" userId="S::tabusch@siue.edu::6c80e3f9-11ef-459a-a279-644c5c163815" providerId="AD" clId="Web-{11811CE0-D948-7820-4062-2F6B776481B5}" dt="2022-12-12T17:09:49.676" v="39" actId="20577"/>
          <ac:spMkLst>
            <pc:docMk/>
            <pc:sldMk cId="386564948" sldId="270"/>
            <ac:spMk id="5" creationId="{28B48EA1-B660-E0E4-2AF5-091ACBA4888F}"/>
          </ac:spMkLst>
        </pc:spChg>
        <pc:spChg chg="mod">
          <ac:chgData name="Busch, Tammie" userId="S::tabusch@siue.edu::6c80e3f9-11ef-459a-a279-644c5c163815" providerId="AD" clId="Web-{11811CE0-D948-7820-4062-2F6B776481B5}" dt="2022-12-12T17:09:27.738" v="37" actId="20577"/>
          <ac:spMkLst>
            <pc:docMk/>
            <pc:sldMk cId="386564948" sldId="270"/>
            <ac:spMk id="6" creationId="{E887648F-4227-166F-15D7-FC037A58B7C1}"/>
          </ac:spMkLst>
        </pc:spChg>
      </pc:sldChg>
      <pc:sldChg chg="addSp delSp modSp">
        <pc:chgData name="Busch, Tammie" userId="S::tabusch@siue.edu::6c80e3f9-11ef-459a-a279-644c5c163815" providerId="AD" clId="Web-{11811CE0-D948-7820-4062-2F6B776481B5}" dt="2022-12-12T17:10:45.052" v="45" actId="20577"/>
        <pc:sldMkLst>
          <pc:docMk/>
          <pc:sldMk cId="3949525813" sldId="274"/>
        </pc:sldMkLst>
        <pc:spChg chg="mod">
          <ac:chgData name="Busch, Tammie" userId="S::tabusch@siue.edu::6c80e3f9-11ef-459a-a279-644c5c163815" providerId="AD" clId="Web-{11811CE0-D948-7820-4062-2F6B776481B5}" dt="2022-12-12T17:07:12.500" v="10" actId="20577"/>
          <ac:spMkLst>
            <pc:docMk/>
            <pc:sldMk cId="3949525813" sldId="274"/>
            <ac:spMk id="3" creationId="{59753CA7-6BF5-C3E8-043B-2576C5F9E0C9}"/>
          </ac:spMkLst>
        </pc:spChg>
        <pc:spChg chg="add del">
          <ac:chgData name="Busch, Tammie" userId="S::tabusch@siue.edu::6c80e3f9-11ef-459a-a279-644c5c163815" providerId="AD" clId="Web-{11811CE0-D948-7820-4062-2F6B776481B5}" dt="2022-12-12T17:07:11.453" v="8"/>
          <ac:spMkLst>
            <pc:docMk/>
            <pc:sldMk cId="3949525813" sldId="274"/>
            <ac:spMk id="6" creationId="{35879252-189B-8DC5-8D2E-3640CD5C0CA5}"/>
          </ac:spMkLst>
        </pc:spChg>
        <pc:spChg chg="add del mod">
          <ac:chgData name="Busch, Tammie" userId="S::tabusch@siue.edu::6c80e3f9-11ef-459a-a279-644c5c163815" providerId="AD" clId="Web-{11811CE0-D948-7820-4062-2F6B776481B5}" dt="2022-12-12T17:07:11.453" v="8"/>
          <ac:spMkLst>
            <pc:docMk/>
            <pc:sldMk cId="3949525813" sldId="274"/>
            <ac:spMk id="33" creationId="{AAC1E8ED-ED40-5DB1-20A8-2A2EC0B86C52}"/>
          </ac:spMkLst>
        </pc:spChg>
        <pc:spChg chg="add del">
          <ac:chgData name="Busch, Tammie" userId="S::tabusch@siue.edu::6c80e3f9-11ef-459a-a279-644c5c163815" providerId="AD" clId="Web-{11811CE0-D948-7820-4062-2F6B776481B5}" dt="2022-12-12T17:07:10.453" v="7"/>
          <ac:spMkLst>
            <pc:docMk/>
            <pc:sldMk cId="3949525813" sldId="274"/>
            <ac:spMk id="43" creationId="{99410DA2-ACEA-1769-F484-058760172AA5}"/>
          </ac:spMkLst>
        </pc:spChg>
        <pc:spChg chg="add mod">
          <ac:chgData name="Busch, Tammie" userId="S::tabusch@siue.edu::6c80e3f9-11ef-459a-a279-644c5c163815" providerId="AD" clId="Web-{11811CE0-D948-7820-4062-2F6B776481B5}" dt="2022-12-12T17:08:49.534" v="34" actId="20577"/>
          <ac:spMkLst>
            <pc:docMk/>
            <pc:sldMk cId="3949525813" sldId="274"/>
            <ac:spMk id="130" creationId="{F7F7188F-1B5C-EB12-D421-5B863416B17A}"/>
          </ac:spMkLst>
        </pc:spChg>
        <pc:spChg chg="add mod">
          <ac:chgData name="Busch, Tammie" userId="S::tabusch@siue.edu::6c80e3f9-11ef-459a-a279-644c5c163815" providerId="AD" clId="Web-{11811CE0-D948-7820-4062-2F6B776481B5}" dt="2022-12-12T17:10:45.052" v="45" actId="20577"/>
          <ac:spMkLst>
            <pc:docMk/>
            <pc:sldMk cId="3949525813" sldId="274"/>
            <ac:spMk id="131" creationId="{942A203B-3265-496F-028F-78885B4CB10F}"/>
          </ac:spMkLst>
        </pc:spChg>
        <pc:graphicFrameChg chg="del modGraphic">
          <ac:chgData name="Busch, Tammie" userId="S::tabusch@siue.edu::6c80e3f9-11ef-459a-a279-644c5c163815" providerId="AD" clId="Web-{11811CE0-D948-7820-4062-2F6B776481B5}" dt="2022-12-12T17:08:20.783" v="17"/>
          <ac:graphicFrameMkLst>
            <pc:docMk/>
            <pc:sldMk cId="3949525813" sldId="274"/>
            <ac:graphicFrameMk id="13" creationId="{0DB37EA7-4913-470E-4B5B-388D644E4BE1}"/>
          </ac:graphicFrameMkLst>
        </pc:graphicFrameChg>
        <pc:graphicFrameChg chg="add del mod modGraphic">
          <ac:chgData name="Busch, Tammie" userId="S::tabusch@siue.edu::6c80e3f9-11ef-459a-a279-644c5c163815" providerId="AD" clId="Web-{11811CE0-D948-7820-4062-2F6B776481B5}" dt="2022-12-12T17:07:16.172" v="13"/>
          <ac:graphicFrameMkLst>
            <pc:docMk/>
            <pc:sldMk cId="3949525813" sldId="274"/>
            <ac:graphicFrameMk id="17" creationId="{638148E7-D90E-28E4-153E-A093B5A92C0B}"/>
          </ac:graphicFrameMkLst>
        </pc:graphicFrameChg>
      </pc:sldChg>
    </pc:docChg>
  </pc:docChgLst>
  <pc:docChgLst>
    <pc:chgData name="Busch, Tammie" userId="S::tabusch@siue.edu::6c80e3f9-11ef-459a-a279-644c5c163815" providerId="AD" clId="Web-{2996CC89-78AE-BA70-639A-45110DD2C587}"/>
    <pc:docChg chg="addSld modSld">
      <pc:chgData name="Busch, Tammie" userId="S::tabusch@siue.edu::6c80e3f9-11ef-459a-a279-644c5c163815" providerId="AD" clId="Web-{2996CC89-78AE-BA70-639A-45110DD2C587}" dt="2022-06-07T16:47:33.287" v="68" actId="20577"/>
      <pc:docMkLst>
        <pc:docMk/>
      </pc:docMkLst>
      <pc:sldChg chg="modSp">
        <pc:chgData name="Busch, Tammie" userId="S::tabusch@siue.edu::6c80e3f9-11ef-459a-a279-644c5c163815" providerId="AD" clId="Web-{2996CC89-78AE-BA70-639A-45110DD2C587}" dt="2022-06-07T16:09:58.816" v="18" actId="20577"/>
        <pc:sldMkLst>
          <pc:docMk/>
          <pc:sldMk cId="3773521157" sldId="257"/>
        </pc:sldMkLst>
        <pc:spChg chg="mod">
          <ac:chgData name="Busch, Tammie" userId="S::tabusch@siue.edu::6c80e3f9-11ef-459a-a279-644c5c163815" providerId="AD" clId="Web-{2996CC89-78AE-BA70-639A-45110DD2C587}" dt="2022-06-07T16:09:58.816" v="18" actId="20577"/>
          <ac:spMkLst>
            <pc:docMk/>
            <pc:sldMk cId="3773521157" sldId="257"/>
            <ac:spMk id="3" creationId="{3A43E148-26EB-C6E2-DD8C-703DFA5D1B06}"/>
          </ac:spMkLst>
        </pc:spChg>
      </pc:sldChg>
      <pc:sldChg chg="modSp">
        <pc:chgData name="Busch, Tammie" userId="S::tabusch@siue.edu::6c80e3f9-11ef-459a-a279-644c5c163815" providerId="AD" clId="Web-{2996CC89-78AE-BA70-639A-45110DD2C587}" dt="2022-06-07T16:47:33.287" v="68" actId="20577"/>
        <pc:sldMkLst>
          <pc:docMk/>
          <pc:sldMk cId="368375894" sldId="267"/>
        </pc:sldMkLst>
        <pc:spChg chg="mod">
          <ac:chgData name="Busch, Tammie" userId="S::tabusch@siue.edu::6c80e3f9-11ef-459a-a279-644c5c163815" providerId="AD" clId="Web-{2996CC89-78AE-BA70-639A-45110DD2C587}" dt="2022-06-07T16:47:33.287" v="68" actId="20577"/>
          <ac:spMkLst>
            <pc:docMk/>
            <pc:sldMk cId="368375894" sldId="267"/>
            <ac:spMk id="4" creationId="{E7A1646F-F209-A985-DB86-4ECBC4219AF6}"/>
          </ac:spMkLst>
        </pc:spChg>
        <pc:spChg chg="mod">
          <ac:chgData name="Busch, Tammie" userId="S::tabusch@siue.edu::6c80e3f9-11ef-459a-a279-644c5c163815" providerId="AD" clId="Web-{2996CC89-78AE-BA70-639A-45110DD2C587}" dt="2022-06-07T16:47:07.474" v="61" actId="20577"/>
          <ac:spMkLst>
            <pc:docMk/>
            <pc:sldMk cId="368375894" sldId="267"/>
            <ac:spMk id="7" creationId="{A768198C-52B7-3CCC-6ECB-7CA9617576F2}"/>
          </ac:spMkLst>
        </pc:spChg>
      </pc:sldChg>
      <pc:sldChg chg="addSp delSp modSp add replId">
        <pc:chgData name="Busch, Tammie" userId="S::tabusch@siue.edu::6c80e3f9-11ef-459a-a279-644c5c163815" providerId="AD" clId="Web-{2996CC89-78AE-BA70-639A-45110DD2C587}" dt="2022-06-07T16:12:07.287" v="48" actId="14100"/>
        <pc:sldMkLst>
          <pc:docMk/>
          <pc:sldMk cId="536264975" sldId="268"/>
        </pc:sldMkLst>
        <pc:spChg chg="mod">
          <ac:chgData name="Busch, Tammie" userId="S::tabusch@siue.edu::6c80e3f9-11ef-459a-a279-644c5c163815" providerId="AD" clId="Web-{2996CC89-78AE-BA70-639A-45110DD2C587}" dt="2022-06-07T16:09:28.878" v="11" actId="20577"/>
          <ac:spMkLst>
            <pc:docMk/>
            <pc:sldMk cId="536264975" sldId="268"/>
            <ac:spMk id="2" creationId="{03B90E76-DE29-7329-6A7B-AE11989D9687}"/>
          </ac:spMkLst>
        </pc:spChg>
        <pc:spChg chg="mod">
          <ac:chgData name="Busch, Tammie" userId="S::tabusch@siue.edu::6c80e3f9-11ef-459a-a279-644c5c163815" providerId="AD" clId="Web-{2996CC89-78AE-BA70-639A-45110DD2C587}" dt="2022-06-07T16:12:07.287" v="48" actId="14100"/>
          <ac:spMkLst>
            <pc:docMk/>
            <pc:sldMk cId="536264975" sldId="268"/>
            <ac:spMk id="3" creationId="{3A43E148-26EB-C6E2-DD8C-703DFA5D1B06}"/>
          </ac:spMkLst>
        </pc:spChg>
        <pc:spChg chg="add del">
          <ac:chgData name="Busch, Tammie" userId="S::tabusch@siue.edu::6c80e3f9-11ef-459a-a279-644c5c163815" providerId="AD" clId="Web-{2996CC89-78AE-BA70-639A-45110DD2C587}" dt="2022-06-07T16:12:01.878" v="47"/>
          <ac:spMkLst>
            <pc:docMk/>
            <pc:sldMk cId="536264975" sldId="268"/>
            <ac:spMk id="4" creationId="{0764011D-37F0-192E-567A-971843DD4E48}"/>
          </ac:spMkLst>
        </pc:spChg>
        <pc:spChg chg="add mod">
          <ac:chgData name="Busch, Tammie" userId="S::tabusch@siue.edu::6c80e3f9-11ef-459a-a279-644c5c163815" providerId="AD" clId="Web-{2996CC89-78AE-BA70-639A-45110DD2C587}" dt="2022-06-07T16:11:51.190" v="46" actId="1076"/>
          <ac:spMkLst>
            <pc:docMk/>
            <pc:sldMk cId="536264975" sldId="268"/>
            <ac:spMk id="5" creationId="{39728FAA-86DA-1AE5-DC67-D592D6A9251A}"/>
          </ac:spMkLst>
        </pc:spChg>
      </pc:sldChg>
    </pc:docChg>
  </pc:docChgLst>
  <pc:docChgLst>
    <pc:chgData name="Busch, Tammie" userId="S::tabusch@siue.edu::6c80e3f9-11ef-459a-a279-644c5c163815" providerId="AD" clId="Web-{D1495F7B-1218-3174-C6F2-395523AF3F33}"/>
    <pc:docChg chg="addSld delSld modSld sldOrd">
      <pc:chgData name="Busch, Tammie" userId="S::tabusch@siue.edu::6c80e3f9-11ef-459a-a279-644c5c163815" providerId="AD" clId="Web-{D1495F7B-1218-3174-C6F2-395523AF3F33}" dt="2022-12-10T21:02:27.874" v="228" actId="20577"/>
      <pc:docMkLst>
        <pc:docMk/>
      </pc:docMkLst>
      <pc:sldChg chg="del">
        <pc:chgData name="Busch, Tammie" userId="S::tabusch@siue.edu::6c80e3f9-11ef-459a-a279-644c5c163815" providerId="AD" clId="Web-{D1495F7B-1218-3174-C6F2-395523AF3F33}" dt="2022-12-10T19:03:17.514" v="109"/>
        <pc:sldMkLst>
          <pc:docMk/>
          <pc:sldMk cId="2907982049" sldId="262"/>
        </pc:sldMkLst>
      </pc:sldChg>
      <pc:sldChg chg="addSp delSp modSp">
        <pc:chgData name="Busch, Tammie" userId="S::tabusch@siue.edu::6c80e3f9-11ef-459a-a279-644c5c163815" providerId="AD" clId="Web-{D1495F7B-1218-3174-C6F2-395523AF3F33}" dt="2022-12-10T19:06:20.566" v="116"/>
        <pc:sldMkLst>
          <pc:docMk/>
          <pc:sldMk cId="2145367817" sldId="263"/>
        </pc:sldMkLst>
        <pc:spChg chg="mod">
          <ac:chgData name="Busch, Tammie" userId="S::tabusch@siue.edu::6c80e3f9-11ef-459a-a279-644c5c163815" providerId="AD" clId="Web-{D1495F7B-1218-3174-C6F2-395523AF3F33}" dt="2022-12-10T19:06:20.566" v="116"/>
          <ac:spMkLst>
            <pc:docMk/>
            <pc:sldMk cId="2145367817" sldId="263"/>
            <ac:spMk id="2" creationId="{6C7D5A4C-B620-8C6C-3710-E32FF47B4DF5}"/>
          </ac:spMkLst>
        </pc:spChg>
        <pc:spChg chg="add del">
          <ac:chgData name="Busch, Tammie" userId="S::tabusch@siue.edu::6c80e3f9-11ef-459a-a279-644c5c163815" providerId="AD" clId="Web-{D1495F7B-1218-3174-C6F2-395523AF3F33}" dt="2022-12-10T19:06:20.566" v="116"/>
          <ac:spMkLst>
            <pc:docMk/>
            <pc:sldMk cId="2145367817" sldId="263"/>
            <ac:spMk id="14" creationId="{49733A00-04EA-4626-9D7E-3B1B14FEB9D0}"/>
          </ac:spMkLst>
        </pc:spChg>
        <pc:spChg chg="add del">
          <ac:chgData name="Busch, Tammie" userId="S::tabusch@siue.edu::6c80e3f9-11ef-459a-a279-644c5c163815" providerId="AD" clId="Web-{D1495F7B-1218-3174-C6F2-395523AF3F33}" dt="2022-12-10T19:06:20.566" v="116"/>
          <ac:spMkLst>
            <pc:docMk/>
            <pc:sldMk cId="2145367817" sldId="263"/>
            <ac:spMk id="16" creationId="{686780C9-61BF-4B89-9FCC-3392EB520AFE}"/>
          </ac:spMkLst>
        </pc:spChg>
        <pc:spChg chg="add del">
          <ac:chgData name="Busch, Tammie" userId="S::tabusch@siue.edu::6c80e3f9-11ef-459a-a279-644c5c163815" providerId="AD" clId="Web-{D1495F7B-1218-3174-C6F2-395523AF3F33}" dt="2022-12-10T19:06:20.566" v="116"/>
          <ac:spMkLst>
            <pc:docMk/>
            <pc:sldMk cId="2145367817" sldId="263"/>
            <ac:spMk id="18" creationId="{3C1F71BA-0B15-478B-9EC1-484E4584F5D2}"/>
          </ac:spMkLst>
        </pc:spChg>
        <pc:spChg chg="add del">
          <ac:chgData name="Busch, Tammie" userId="S::tabusch@siue.edu::6c80e3f9-11ef-459a-a279-644c5c163815" providerId="AD" clId="Web-{D1495F7B-1218-3174-C6F2-395523AF3F33}" dt="2022-12-10T19:06:20.519" v="115"/>
          <ac:spMkLst>
            <pc:docMk/>
            <pc:sldMk cId="2145367817" sldId="263"/>
            <ac:spMk id="23" creationId="{BF7BC237-77DF-4DFB-94F7-DB493EDA1C7C}"/>
          </ac:spMkLst>
        </pc:spChg>
        <pc:spChg chg="add">
          <ac:chgData name="Busch, Tammie" userId="S::tabusch@siue.edu::6c80e3f9-11ef-459a-a279-644c5c163815" providerId="AD" clId="Web-{D1495F7B-1218-3174-C6F2-395523AF3F33}" dt="2022-12-10T19:06:20.566" v="116"/>
          <ac:spMkLst>
            <pc:docMk/>
            <pc:sldMk cId="2145367817" sldId="263"/>
            <ac:spMk id="25" creationId="{35871F2E-3032-48BF-98ED-67B87BFB02D1}"/>
          </ac:spMkLst>
        </pc:spChg>
        <pc:spChg chg="add">
          <ac:chgData name="Busch, Tammie" userId="S::tabusch@siue.edu::6c80e3f9-11ef-459a-a279-644c5c163815" providerId="AD" clId="Web-{D1495F7B-1218-3174-C6F2-395523AF3F33}" dt="2022-12-10T19:06:20.566" v="116"/>
          <ac:spMkLst>
            <pc:docMk/>
            <pc:sldMk cId="2145367817" sldId="263"/>
            <ac:spMk id="26" creationId="{78E898BD-E486-4B36-BE62-17938B5D2DA4}"/>
          </ac:spMkLst>
        </pc:spChg>
        <pc:spChg chg="add">
          <ac:chgData name="Busch, Tammie" userId="S::tabusch@siue.edu::6c80e3f9-11ef-459a-a279-644c5c163815" providerId="AD" clId="Web-{D1495F7B-1218-3174-C6F2-395523AF3F33}" dt="2022-12-10T19:06:20.566" v="116"/>
          <ac:spMkLst>
            <pc:docMk/>
            <pc:sldMk cId="2145367817" sldId="263"/>
            <ac:spMk id="27" creationId="{B6FB7394-C898-4857-BD32-4D131839D8DC}"/>
          </ac:spMkLst>
        </pc:spChg>
        <pc:graphicFrameChg chg="mod modGraphic">
          <ac:chgData name="Busch, Tammie" userId="S::tabusch@siue.edu::6c80e3f9-11ef-459a-a279-644c5c163815" providerId="AD" clId="Web-{D1495F7B-1218-3174-C6F2-395523AF3F33}" dt="2022-12-10T19:06:20.566" v="116"/>
          <ac:graphicFrameMkLst>
            <pc:docMk/>
            <pc:sldMk cId="2145367817" sldId="263"/>
            <ac:graphicFrameMk id="5" creationId="{A80B4FF3-F7F3-1D84-1FE5-7E0BF3DCB00A}"/>
          </ac:graphicFrameMkLst>
        </pc:graphicFrameChg>
      </pc:sldChg>
      <pc:sldChg chg="modSp del">
        <pc:chgData name="Busch, Tammie" userId="S::tabusch@siue.edu::6c80e3f9-11ef-459a-a279-644c5c163815" providerId="AD" clId="Web-{D1495F7B-1218-3174-C6F2-395523AF3F33}" dt="2022-12-10T19:53:45.674" v="144"/>
        <pc:sldMkLst>
          <pc:docMk/>
          <pc:sldMk cId="1961155282" sldId="264"/>
        </pc:sldMkLst>
        <pc:graphicFrameChg chg="modGraphic">
          <ac:chgData name="Busch, Tammie" userId="S::tabusch@siue.edu::6c80e3f9-11ef-459a-a279-644c5c163815" providerId="AD" clId="Web-{D1495F7B-1218-3174-C6F2-395523AF3F33}" dt="2022-12-10T19:53:39.159" v="142" actId="20577"/>
          <ac:graphicFrameMkLst>
            <pc:docMk/>
            <pc:sldMk cId="1961155282" sldId="264"/>
            <ac:graphicFrameMk id="5" creationId="{68748A08-C4F4-A09F-116E-DA4C001D9685}"/>
          </ac:graphicFrameMkLst>
        </pc:graphicFrameChg>
      </pc:sldChg>
      <pc:sldChg chg="ord">
        <pc:chgData name="Busch, Tammie" userId="S::tabusch@siue.edu::6c80e3f9-11ef-459a-a279-644c5c163815" providerId="AD" clId="Web-{D1495F7B-1218-3174-C6F2-395523AF3F33}" dt="2022-12-10T21:01:51.045" v="217"/>
        <pc:sldMkLst>
          <pc:docMk/>
          <pc:sldMk cId="3772888288" sldId="265"/>
        </pc:sldMkLst>
      </pc:sldChg>
      <pc:sldChg chg="modSp">
        <pc:chgData name="Busch, Tammie" userId="S::tabusch@siue.edu::6c80e3f9-11ef-459a-a279-644c5c163815" providerId="AD" clId="Web-{D1495F7B-1218-3174-C6F2-395523AF3F33}" dt="2022-12-10T19:43:44.372" v="120" actId="20577"/>
        <pc:sldMkLst>
          <pc:docMk/>
          <pc:sldMk cId="368375894" sldId="267"/>
        </pc:sldMkLst>
        <pc:spChg chg="mod">
          <ac:chgData name="Busch, Tammie" userId="S::tabusch@siue.edu::6c80e3f9-11ef-459a-a279-644c5c163815" providerId="AD" clId="Web-{D1495F7B-1218-3174-C6F2-395523AF3F33}" dt="2022-12-10T19:43:44.372" v="120" actId="20577"/>
          <ac:spMkLst>
            <pc:docMk/>
            <pc:sldMk cId="368375894" sldId="267"/>
            <ac:spMk id="7" creationId="{A768198C-52B7-3CCC-6ECB-7CA9617576F2}"/>
          </ac:spMkLst>
        </pc:spChg>
      </pc:sldChg>
      <pc:sldChg chg="modSp">
        <pc:chgData name="Busch, Tammie" userId="S::tabusch@siue.edu::6c80e3f9-11ef-459a-a279-644c5c163815" providerId="AD" clId="Web-{D1495F7B-1218-3174-C6F2-395523AF3F33}" dt="2022-12-10T21:02:27.874" v="228" actId="20577"/>
        <pc:sldMkLst>
          <pc:docMk/>
          <pc:sldMk cId="536264975" sldId="268"/>
        </pc:sldMkLst>
        <pc:spChg chg="mod">
          <ac:chgData name="Busch, Tammie" userId="S::tabusch@siue.edu::6c80e3f9-11ef-459a-a279-644c5c163815" providerId="AD" clId="Web-{D1495F7B-1218-3174-C6F2-395523AF3F33}" dt="2022-12-10T21:02:27.874" v="228" actId="20577"/>
          <ac:spMkLst>
            <pc:docMk/>
            <pc:sldMk cId="536264975" sldId="268"/>
            <ac:spMk id="3" creationId="{3A43E148-26EB-C6E2-DD8C-703DFA5D1B06}"/>
          </ac:spMkLst>
        </pc:spChg>
      </pc:sldChg>
      <pc:sldChg chg="modSp new del">
        <pc:chgData name="Busch, Tammie" userId="S::tabusch@siue.edu::6c80e3f9-11ef-459a-a279-644c5c163815" providerId="AD" clId="Web-{D1495F7B-1218-3174-C6F2-395523AF3F33}" dt="2022-12-10T19:02:14.372" v="108"/>
        <pc:sldMkLst>
          <pc:docMk/>
          <pc:sldMk cId="174726866" sldId="269"/>
        </pc:sldMkLst>
        <pc:spChg chg="mod">
          <ac:chgData name="Busch, Tammie" userId="S::tabusch@siue.edu::6c80e3f9-11ef-459a-a279-644c5c163815" providerId="AD" clId="Web-{D1495F7B-1218-3174-C6F2-395523AF3F33}" dt="2022-12-10T18:58:44.709" v="54" actId="20577"/>
          <ac:spMkLst>
            <pc:docMk/>
            <pc:sldMk cId="174726866" sldId="269"/>
            <ac:spMk id="2" creationId="{820DDC08-C9C0-8BAE-6D6E-0B31203EFFEF}"/>
          </ac:spMkLst>
        </pc:spChg>
        <pc:spChg chg="mod">
          <ac:chgData name="Busch, Tammie" userId="S::tabusch@siue.edu::6c80e3f9-11ef-459a-a279-644c5c163815" providerId="AD" clId="Web-{D1495F7B-1218-3174-C6F2-395523AF3F33}" dt="2022-12-10T19:00:17.774" v="96" actId="20577"/>
          <ac:spMkLst>
            <pc:docMk/>
            <pc:sldMk cId="174726866" sldId="269"/>
            <ac:spMk id="3" creationId="{826D05CC-A36B-3773-1019-199027FA59E6}"/>
          </ac:spMkLst>
        </pc:spChg>
        <pc:spChg chg="mod">
          <ac:chgData name="Busch, Tammie" userId="S::tabusch@siue.edu::6c80e3f9-11ef-459a-a279-644c5c163815" providerId="AD" clId="Web-{D1495F7B-1218-3174-C6F2-395523AF3F33}" dt="2022-12-10T19:00:06.445" v="92" actId="20577"/>
          <ac:spMkLst>
            <pc:docMk/>
            <pc:sldMk cId="174726866" sldId="269"/>
            <ac:spMk id="4" creationId="{5EE42CD7-1152-FBA1-E7B2-1CCC4D718EEB}"/>
          </ac:spMkLst>
        </pc:spChg>
      </pc:sldChg>
      <pc:sldChg chg="addSp delSp modSp add del mod replId setBg">
        <pc:chgData name="Busch, Tammie" userId="S::tabusch@siue.edu::6c80e3f9-11ef-459a-a279-644c5c163815" providerId="AD" clId="Web-{D1495F7B-1218-3174-C6F2-395523AF3F33}" dt="2022-12-10T18:58:10.224" v="50"/>
        <pc:sldMkLst>
          <pc:docMk/>
          <pc:sldMk cId="2727521106" sldId="269"/>
        </pc:sldMkLst>
        <pc:spChg chg="mod">
          <ac:chgData name="Busch, Tammie" userId="S::tabusch@siue.edu::6c80e3f9-11ef-459a-a279-644c5c163815" providerId="AD" clId="Web-{D1495F7B-1218-3174-C6F2-395523AF3F33}" dt="2022-12-10T18:57:47.302" v="49"/>
          <ac:spMkLst>
            <pc:docMk/>
            <pc:sldMk cId="2727521106" sldId="269"/>
            <ac:spMk id="2" creationId="{3702D7D6-F456-9EF8-AC99-DF90D4551DA0}"/>
          </ac:spMkLst>
        </pc:spChg>
        <pc:spChg chg="add del mod">
          <ac:chgData name="Busch, Tammie" userId="S::tabusch@siue.edu::6c80e3f9-11ef-459a-a279-644c5c163815" providerId="AD" clId="Web-{D1495F7B-1218-3174-C6F2-395523AF3F33}" dt="2022-12-10T18:53:06.952" v="19"/>
          <ac:spMkLst>
            <pc:docMk/>
            <pc:sldMk cId="2727521106" sldId="269"/>
            <ac:spMk id="13" creationId="{AB3DD8AE-C63C-D43B-01B3-A3AA8CBD12E6}"/>
          </ac:spMkLst>
        </pc:spChg>
        <pc:spChg chg="add mod">
          <ac:chgData name="Busch, Tammie" userId="S::tabusch@siue.edu::6c80e3f9-11ef-459a-a279-644c5c163815" providerId="AD" clId="Web-{D1495F7B-1218-3174-C6F2-395523AF3F33}" dt="2022-12-10T18:57:47.302" v="49"/>
          <ac:spMkLst>
            <pc:docMk/>
            <pc:sldMk cId="2727521106" sldId="269"/>
            <ac:spMk id="14" creationId="{6F2A256E-D5D2-E666-58F6-1FBBEAEDDA96}"/>
          </ac:spMkLst>
        </pc:spChg>
        <pc:spChg chg="add del mod">
          <ac:chgData name="Busch, Tammie" userId="S::tabusch@siue.edu::6c80e3f9-11ef-459a-a279-644c5c163815" providerId="AD" clId="Web-{D1495F7B-1218-3174-C6F2-395523AF3F33}" dt="2022-12-10T18:56:58.051" v="48"/>
          <ac:spMkLst>
            <pc:docMk/>
            <pc:sldMk cId="2727521106" sldId="269"/>
            <ac:spMk id="17" creationId="{2D42BA98-B29D-C26F-DB24-40474A408632}"/>
          </ac:spMkLst>
        </pc:spChg>
        <pc:spChg chg="add">
          <ac:chgData name="Busch, Tammie" userId="S::tabusch@siue.edu::6c80e3f9-11ef-459a-a279-644c5c163815" providerId="AD" clId="Web-{D1495F7B-1218-3174-C6F2-395523AF3F33}" dt="2022-12-10T18:57:47.302" v="49"/>
          <ac:spMkLst>
            <pc:docMk/>
            <pc:sldMk cId="2727521106" sldId="269"/>
            <ac:spMk id="24" creationId="{6544EF42-87F9-4466-8124-7328D49A22B4}"/>
          </ac:spMkLst>
        </pc:spChg>
        <pc:spChg chg="add">
          <ac:chgData name="Busch, Tammie" userId="S::tabusch@siue.edu::6c80e3f9-11ef-459a-a279-644c5c163815" providerId="AD" clId="Web-{D1495F7B-1218-3174-C6F2-395523AF3F33}" dt="2022-12-10T18:57:47.302" v="49"/>
          <ac:spMkLst>
            <pc:docMk/>
            <pc:sldMk cId="2727521106" sldId="269"/>
            <ac:spMk id="26" creationId="{99B7B539-E79B-44C5-8319-9CE01F87F474}"/>
          </ac:spMkLst>
        </pc:spChg>
        <pc:graphicFrameChg chg="del">
          <ac:chgData name="Busch, Tammie" userId="S::tabusch@siue.edu::6c80e3f9-11ef-459a-a279-644c5c163815" providerId="AD" clId="Web-{D1495F7B-1218-3174-C6F2-395523AF3F33}" dt="2022-12-10T18:49:48.633" v="1"/>
          <ac:graphicFrameMkLst>
            <pc:docMk/>
            <pc:sldMk cId="2727521106" sldId="269"/>
            <ac:graphicFrameMk id="15" creationId="{7D1B5929-E38E-72BB-601E-585AD109E7CF}"/>
          </ac:graphicFrameMkLst>
        </pc:graphicFrameChg>
        <pc:graphicFrameChg chg="add mod modGraphic">
          <ac:chgData name="Busch, Tammie" userId="S::tabusch@siue.edu::6c80e3f9-11ef-459a-a279-644c5c163815" providerId="AD" clId="Web-{D1495F7B-1218-3174-C6F2-395523AF3F33}" dt="2022-12-10T18:57:47.302" v="49"/>
          <ac:graphicFrameMkLst>
            <pc:docMk/>
            <pc:sldMk cId="2727521106" sldId="269"/>
            <ac:graphicFrameMk id="19" creationId="{29243D06-2115-AD02-6CE9-259DA26D4020}"/>
          </ac:graphicFrameMkLst>
        </pc:graphicFrameChg>
      </pc:sldChg>
      <pc:sldChg chg="modSp new">
        <pc:chgData name="Busch, Tammie" userId="S::tabusch@siue.edu::6c80e3f9-11ef-459a-a279-644c5c163815" providerId="AD" clId="Web-{D1495F7B-1218-3174-C6F2-395523AF3F33}" dt="2022-12-10T19:56:55.397" v="163" actId="14100"/>
        <pc:sldMkLst>
          <pc:docMk/>
          <pc:sldMk cId="386564948" sldId="270"/>
        </pc:sldMkLst>
        <pc:spChg chg="mod">
          <ac:chgData name="Busch, Tammie" userId="S::tabusch@siue.edu::6c80e3f9-11ef-459a-a279-644c5c163815" providerId="AD" clId="Web-{D1495F7B-1218-3174-C6F2-395523AF3F33}" dt="2022-12-10T19:56:55.397" v="163" actId="14100"/>
          <ac:spMkLst>
            <pc:docMk/>
            <pc:sldMk cId="386564948" sldId="270"/>
            <ac:spMk id="2" creationId="{21C8EF2F-CAF8-AADD-3E0F-6F9D618DA71B}"/>
          </ac:spMkLst>
        </pc:spChg>
        <pc:spChg chg="mod">
          <ac:chgData name="Busch, Tammie" userId="S::tabusch@siue.edu::6c80e3f9-11ef-459a-a279-644c5c163815" providerId="AD" clId="Web-{D1495F7B-1218-3174-C6F2-395523AF3F33}" dt="2022-12-10T19:56:22.427" v="159" actId="14100"/>
          <ac:spMkLst>
            <pc:docMk/>
            <pc:sldMk cId="386564948" sldId="270"/>
            <ac:spMk id="3" creationId="{09C006FF-0153-3B4B-3933-816971DA99F0}"/>
          </ac:spMkLst>
        </pc:spChg>
        <pc:spChg chg="mod">
          <ac:chgData name="Busch, Tammie" userId="S::tabusch@siue.edu::6c80e3f9-11ef-459a-a279-644c5c163815" providerId="AD" clId="Web-{D1495F7B-1218-3174-C6F2-395523AF3F33}" dt="2022-12-10T19:56:36.771" v="161" actId="14100"/>
          <ac:spMkLst>
            <pc:docMk/>
            <pc:sldMk cId="386564948" sldId="270"/>
            <ac:spMk id="4" creationId="{FBC7CA27-1F22-1E02-DB3E-D9BDFE968687}"/>
          </ac:spMkLst>
        </pc:spChg>
        <pc:spChg chg="mod">
          <ac:chgData name="Busch, Tammie" userId="S::tabusch@siue.edu::6c80e3f9-11ef-459a-a279-644c5c163815" providerId="AD" clId="Web-{D1495F7B-1218-3174-C6F2-395523AF3F33}" dt="2022-12-10T19:56:22.427" v="159" actId="14100"/>
          <ac:spMkLst>
            <pc:docMk/>
            <pc:sldMk cId="386564948" sldId="270"/>
            <ac:spMk id="5" creationId="{28B48EA1-B660-E0E4-2AF5-091ACBA4888F}"/>
          </ac:spMkLst>
        </pc:spChg>
        <pc:spChg chg="mod">
          <ac:chgData name="Busch, Tammie" userId="S::tabusch@siue.edu::6c80e3f9-11ef-459a-a279-644c5c163815" providerId="AD" clId="Web-{D1495F7B-1218-3174-C6F2-395523AF3F33}" dt="2022-12-10T19:56:43.662" v="162" actId="14100"/>
          <ac:spMkLst>
            <pc:docMk/>
            <pc:sldMk cId="386564948" sldId="270"/>
            <ac:spMk id="6" creationId="{E887648F-4227-166F-15D7-FC037A58B7C1}"/>
          </ac:spMkLst>
        </pc:spChg>
      </pc:sldChg>
      <pc:sldChg chg="add ord">
        <pc:chgData name="Busch, Tammie" userId="S::tabusch@siue.edu::6c80e3f9-11ef-459a-a279-644c5c163815" providerId="AD" clId="Web-{D1495F7B-1218-3174-C6F2-395523AF3F33}" dt="2022-12-10T21:01:47.123" v="216"/>
        <pc:sldMkLst>
          <pc:docMk/>
          <pc:sldMk cId="1921233968" sldId="271"/>
        </pc:sldMkLst>
      </pc:sldChg>
      <pc:sldChg chg="addSp delSp modSp new del mod setBg">
        <pc:chgData name="Busch, Tammie" userId="S::tabusch@siue.edu::6c80e3f9-11ef-459a-a279-644c5c163815" providerId="AD" clId="Web-{D1495F7B-1218-3174-C6F2-395523AF3F33}" dt="2022-12-10T20:04:11.597" v="186"/>
        <pc:sldMkLst>
          <pc:docMk/>
          <pc:sldMk cId="701534947" sldId="272"/>
        </pc:sldMkLst>
        <pc:spChg chg="add del mod">
          <ac:chgData name="Busch, Tammie" userId="S::tabusch@siue.edu::6c80e3f9-11ef-459a-a279-644c5c163815" providerId="AD" clId="Web-{D1495F7B-1218-3174-C6F2-395523AF3F33}" dt="2022-12-10T20:01:29.593" v="180"/>
          <ac:spMkLst>
            <pc:docMk/>
            <pc:sldMk cId="701534947" sldId="272"/>
            <ac:spMk id="2" creationId="{D3EF1D50-E92E-0A7E-A9E1-1465B2186BFA}"/>
          </ac:spMkLst>
        </pc:spChg>
        <pc:spChg chg="add mod">
          <ac:chgData name="Busch, Tammie" userId="S::tabusch@siue.edu::6c80e3f9-11ef-459a-a279-644c5c163815" providerId="AD" clId="Web-{D1495F7B-1218-3174-C6F2-395523AF3F33}" dt="2022-12-10T20:02:27.001" v="183"/>
          <ac:spMkLst>
            <pc:docMk/>
            <pc:sldMk cId="701534947" sldId="272"/>
            <ac:spMk id="4" creationId="{7F1867C5-D088-B5A0-8336-A0288FB691F3}"/>
          </ac:spMkLst>
        </pc:spChg>
        <pc:spChg chg="add del">
          <ac:chgData name="Busch, Tammie" userId="S::tabusch@siue.edu::6c80e3f9-11ef-459a-a279-644c5c163815" providerId="AD" clId="Web-{D1495F7B-1218-3174-C6F2-395523AF3F33}" dt="2022-12-10T20:02:26.985" v="182"/>
          <ac:spMkLst>
            <pc:docMk/>
            <pc:sldMk cId="701534947" sldId="272"/>
            <ac:spMk id="9" creationId="{D9F6AA32-13C2-415E-B4CB-5A6D2336AC4C}"/>
          </ac:spMkLst>
        </pc:spChg>
        <pc:spChg chg="add">
          <ac:chgData name="Busch, Tammie" userId="S::tabusch@siue.edu::6c80e3f9-11ef-459a-a279-644c5c163815" providerId="AD" clId="Web-{D1495F7B-1218-3174-C6F2-395523AF3F33}" dt="2022-12-10T20:02:27.001" v="183"/>
          <ac:spMkLst>
            <pc:docMk/>
            <pc:sldMk cId="701534947" sldId="272"/>
            <ac:spMk id="11" creationId="{69229A89-2506-483B-9236-68D37C01B7A7}"/>
          </ac:spMkLst>
        </pc:spChg>
        <pc:spChg chg="add">
          <ac:chgData name="Busch, Tammie" userId="S::tabusch@siue.edu::6c80e3f9-11ef-459a-a279-644c5c163815" providerId="AD" clId="Web-{D1495F7B-1218-3174-C6F2-395523AF3F33}" dt="2022-12-10T20:02:27.001" v="183"/>
          <ac:spMkLst>
            <pc:docMk/>
            <pc:sldMk cId="701534947" sldId="272"/>
            <ac:spMk id="12" creationId="{BF6F8AE2-ADE1-4F2F-B0C5-43BA8AE69EC1}"/>
          </ac:spMkLst>
        </pc:spChg>
        <pc:picChg chg="add mod">
          <ac:chgData name="Busch, Tammie" userId="S::tabusch@siue.edu::6c80e3f9-11ef-459a-a279-644c5c163815" providerId="AD" clId="Web-{D1495F7B-1218-3174-C6F2-395523AF3F33}" dt="2022-12-10T20:02:27.001" v="183"/>
          <ac:picMkLst>
            <pc:docMk/>
            <pc:sldMk cId="701534947" sldId="272"/>
            <ac:picMk id="3" creationId="{DF8C18A0-8562-01A9-55F8-1A5C4643DCB2}"/>
          </ac:picMkLst>
        </pc:picChg>
      </pc:sldChg>
      <pc:sldChg chg="new del">
        <pc:chgData name="Busch, Tammie" userId="S::tabusch@siue.edu::6c80e3f9-11ef-459a-a279-644c5c163815" providerId="AD" clId="Web-{D1495F7B-1218-3174-C6F2-395523AF3F33}" dt="2022-12-10T19:58:14.352" v="165"/>
        <pc:sldMkLst>
          <pc:docMk/>
          <pc:sldMk cId="1557277686" sldId="272"/>
        </pc:sldMkLst>
      </pc:sldChg>
      <pc:sldChg chg="addSp delSp modSp new mod setBg">
        <pc:chgData name="Busch, Tammie" userId="S::tabusch@siue.edu::6c80e3f9-11ef-459a-a279-644c5c163815" providerId="AD" clId="Web-{D1495F7B-1218-3174-C6F2-395523AF3F33}" dt="2022-12-10T20:14:46.430" v="215" actId="14100"/>
        <pc:sldMkLst>
          <pc:docMk/>
          <pc:sldMk cId="4180950659" sldId="273"/>
        </pc:sldMkLst>
        <pc:spChg chg="add mod">
          <ac:chgData name="Busch, Tammie" userId="S::tabusch@siue.edu::6c80e3f9-11ef-459a-a279-644c5c163815" providerId="AD" clId="Web-{D1495F7B-1218-3174-C6F2-395523AF3F33}" dt="2022-12-10T20:14:46.430" v="215" actId="14100"/>
          <ac:spMkLst>
            <pc:docMk/>
            <pc:sldMk cId="4180950659" sldId="273"/>
            <ac:spMk id="3" creationId="{45959D68-6137-3906-99BF-1BC2428C4922}"/>
          </ac:spMkLst>
        </pc:spChg>
        <pc:spChg chg="add del">
          <ac:chgData name="Busch, Tammie" userId="S::tabusch@siue.edu::6c80e3f9-11ef-459a-a279-644c5c163815" providerId="AD" clId="Web-{D1495F7B-1218-3174-C6F2-395523AF3F33}" dt="2022-12-10T20:11:25.269" v="188"/>
          <ac:spMkLst>
            <pc:docMk/>
            <pc:sldMk cId="4180950659" sldId="273"/>
            <ac:spMk id="7" creationId="{D9F6AA32-13C2-415E-B4CB-5A6D2336AC4C}"/>
          </ac:spMkLst>
        </pc:spChg>
        <pc:spChg chg="add">
          <ac:chgData name="Busch, Tammie" userId="S::tabusch@siue.edu::6c80e3f9-11ef-459a-a279-644c5c163815" providerId="AD" clId="Web-{D1495F7B-1218-3174-C6F2-395523AF3F33}" dt="2022-12-10T20:11:25.269" v="189"/>
          <ac:spMkLst>
            <pc:docMk/>
            <pc:sldMk cId="4180950659" sldId="273"/>
            <ac:spMk id="9" creationId="{69229A89-2506-483B-9236-68D37C01B7A7}"/>
          </ac:spMkLst>
        </pc:spChg>
        <pc:spChg chg="add">
          <ac:chgData name="Busch, Tammie" userId="S::tabusch@siue.edu::6c80e3f9-11ef-459a-a279-644c5c163815" providerId="AD" clId="Web-{D1495F7B-1218-3174-C6F2-395523AF3F33}" dt="2022-12-10T20:11:25.269" v="189"/>
          <ac:spMkLst>
            <pc:docMk/>
            <pc:sldMk cId="4180950659" sldId="273"/>
            <ac:spMk id="10" creationId="{BF6F8AE2-ADE1-4F2F-B0C5-43BA8AE69EC1}"/>
          </ac:spMkLst>
        </pc:spChg>
        <pc:picChg chg="add mod">
          <ac:chgData name="Busch, Tammie" userId="S::tabusch@siue.edu::6c80e3f9-11ef-459a-a279-644c5c163815" providerId="AD" clId="Web-{D1495F7B-1218-3174-C6F2-395523AF3F33}" dt="2022-12-10T20:11:25.269" v="189"/>
          <ac:picMkLst>
            <pc:docMk/>
            <pc:sldMk cId="4180950659" sldId="273"/>
            <ac:picMk id="2" creationId="{CE01315A-3DA9-B4F1-82E9-EB1104BE329A}"/>
          </ac:picMkLst>
        </pc:picChg>
      </pc:sldChg>
    </pc:docChg>
  </pc:docChgLst>
  <pc:docChgLst>
    <pc:chgData name="Busch, Tammie" userId="S::tabusch@siue.edu::6c80e3f9-11ef-459a-a279-644c5c163815" providerId="AD" clId="Web-{1250E032-DEAA-9921-F46C-A42F489ECC37}"/>
    <pc:docChg chg="addSld delSld modSld sldOrd">
      <pc:chgData name="Busch, Tammie" userId="S::tabusch@siue.edu::6c80e3f9-11ef-459a-a279-644c5c163815" providerId="AD" clId="Web-{1250E032-DEAA-9921-F46C-A42F489ECC37}" dt="2022-06-03T14:19:41.646" v="247" actId="20577"/>
      <pc:docMkLst>
        <pc:docMk/>
      </pc:docMkLst>
      <pc:sldChg chg="modSp">
        <pc:chgData name="Busch, Tammie" userId="S::tabusch@siue.edu::6c80e3f9-11ef-459a-a279-644c5c163815" providerId="AD" clId="Web-{1250E032-DEAA-9921-F46C-A42F489ECC37}" dt="2022-06-03T14:17:07.787" v="243" actId="20577"/>
        <pc:sldMkLst>
          <pc:docMk/>
          <pc:sldMk cId="3773521157" sldId="257"/>
        </pc:sldMkLst>
        <pc:spChg chg="mod">
          <ac:chgData name="Busch, Tammie" userId="S::tabusch@siue.edu::6c80e3f9-11ef-459a-a279-644c5c163815" providerId="AD" clId="Web-{1250E032-DEAA-9921-F46C-A42F489ECC37}" dt="2022-06-03T14:17:07.787" v="243" actId="20577"/>
          <ac:spMkLst>
            <pc:docMk/>
            <pc:sldMk cId="3773521157" sldId="257"/>
            <ac:spMk id="3" creationId="{3A43E148-26EB-C6E2-DD8C-703DFA5D1B06}"/>
          </ac:spMkLst>
        </pc:spChg>
      </pc:sldChg>
      <pc:sldChg chg="modSp">
        <pc:chgData name="Busch, Tammie" userId="S::tabusch@siue.edu::6c80e3f9-11ef-459a-a279-644c5c163815" providerId="AD" clId="Web-{1250E032-DEAA-9921-F46C-A42F489ECC37}" dt="2022-06-03T14:19:41.646" v="247" actId="20577"/>
        <pc:sldMkLst>
          <pc:docMk/>
          <pc:sldMk cId="1257320412" sldId="258"/>
        </pc:sldMkLst>
        <pc:spChg chg="mod">
          <ac:chgData name="Busch, Tammie" userId="S::tabusch@siue.edu::6c80e3f9-11ef-459a-a279-644c5c163815" providerId="AD" clId="Web-{1250E032-DEAA-9921-F46C-A42F489ECC37}" dt="2022-06-03T14:19:41.646" v="247" actId="20577"/>
          <ac:spMkLst>
            <pc:docMk/>
            <pc:sldMk cId="1257320412" sldId="258"/>
            <ac:spMk id="2" creationId="{BD9CC8D9-3749-51F8-B70A-87FAC165A675}"/>
          </ac:spMkLst>
        </pc:spChg>
      </pc:sldChg>
      <pc:sldChg chg="modSp">
        <pc:chgData name="Busch, Tammie" userId="S::tabusch@siue.edu::6c80e3f9-11ef-459a-a279-644c5c163815" providerId="AD" clId="Web-{1250E032-DEAA-9921-F46C-A42F489ECC37}" dt="2022-06-03T13:46:42.957" v="187" actId="20577"/>
        <pc:sldMkLst>
          <pc:docMk/>
          <pc:sldMk cId="4221276036" sldId="259"/>
        </pc:sldMkLst>
        <pc:spChg chg="mod">
          <ac:chgData name="Busch, Tammie" userId="S::tabusch@siue.edu::6c80e3f9-11ef-459a-a279-644c5c163815" providerId="AD" clId="Web-{1250E032-DEAA-9921-F46C-A42F489ECC37}" dt="2022-06-03T13:46:42.957" v="187" actId="20577"/>
          <ac:spMkLst>
            <pc:docMk/>
            <pc:sldMk cId="4221276036" sldId="259"/>
            <ac:spMk id="2" creationId="{DF0FE305-A0AA-B675-6399-92458253CBE6}"/>
          </ac:spMkLst>
        </pc:spChg>
      </pc:sldChg>
      <pc:sldChg chg="modSp">
        <pc:chgData name="Busch, Tammie" userId="S::tabusch@siue.edu::6c80e3f9-11ef-459a-a279-644c5c163815" providerId="AD" clId="Web-{1250E032-DEAA-9921-F46C-A42F489ECC37}" dt="2022-06-03T13:46:56.598" v="191" actId="20577"/>
        <pc:sldMkLst>
          <pc:docMk/>
          <pc:sldMk cId="1343554636" sldId="260"/>
        </pc:sldMkLst>
        <pc:spChg chg="mod">
          <ac:chgData name="Busch, Tammie" userId="S::tabusch@siue.edu::6c80e3f9-11ef-459a-a279-644c5c163815" providerId="AD" clId="Web-{1250E032-DEAA-9921-F46C-A42F489ECC37}" dt="2022-06-03T13:46:56.598" v="191" actId="20577"/>
          <ac:spMkLst>
            <pc:docMk/>
            <pc:sldMk cId="1343554636" sldId="260"/>
            <ac:spMk id="2" creationId="{A7B38352-2756-FA12-40CD-DCD621CF439C}"/>
          </ac:spMkLst>
        </pc:spChg>
      </pc:sldChg>
      <pc:sldChg chg="modSp">
        <pc:chgData name="Busch, Tammie" userId="S::tabusch@siue.edu::6c80e3f9-11ef-459a-a279-644c5c163815" providerId="AD" clId="Web-{1250E032-DEAA-9921-F46C-A42F489ECC37}" dt="2022-06-03T13:47:00.910" v="194" actId="20577"/>
        <pc:sldMkLst>
          <pc:docMk/>
          <pc:sldMk cId="2190043478" sldId="261"/>
        </pc:sldMkLst>
        <pc:spChg chg="mod">
          <ac:chgData name="Busch, Tammie" userId="S::tabusch@siue.edu::6c80e3f9-11ef-459a-a279-644c5c163815" providerId="AD" clId="Web-{1250E032-DEAA-9921-F46C-A42F489ECC37}" dt="2022-06-03T13:47:00.910" v="194" actId="20577"/>
          <ac:spMkLst>
            <pc:docMk/>
            <pc:sldMk cId="2190043478" sldId="261"/>
            <ac:spMk id="2" creationId="{400420A3-3365-9608-15F9-F0721398C80B}"/>
          </ac:spMkLst>
        </pc:spChg>
        <pc:spChg chg="mod">
          <ac:chgData name="Busch, Tammie" userId="S::tabusch@siue.edu::6c80e3f9-11ef-459a-a279-644c5c163815" providerId="AD" clId="Web-{1250E032-DEAA-9921-F46C-A42F489ECC37}" dt="2022-06-03T13:07:55.640" v="8" actId="20577"/>
          <ac:spMkLst>
            <pc:docMk/>
            <pc:sldMk cId="2190043478" sldId="261"/>
            <ac:spMk id="3" creationId="{A8B4CA6A-CC77-7DBB-0E39-18ECCC6769BF}"/>
          </ac:spMkLst>
        </pc:spChg>
      </pc:sldChg>
      <pc:sldChg chg="modSp">
        <pc:chgData name="Busch, Tammie" userId="S::tabusch@siue.edu::6c80e3f9-11ef-459a-a279-644c5c163815" providerId="AD" clId="Web-{1250E032-DEAA-9921-F46C-A42F489ECC37}" dt="2022-06-03T13:47:07.238" v="200" actId="20577"/>
        <pc:sldMkLst>
          <pc:docMk/>
          <pc:sldMk cId="2907982049" sldId="262"/>
        </pc:sldMkLst>
        <pc:spChg chg="mod">
          <ac:chgData name="Busch, Tammie" userId="S::tabusch@siue.edu::6c80e3f9-11ef-459a-a279-644c5c163815" providerId="AD" clId="Web-{1250E032-DEAA-9921-F46C-A42F489ECC37}" dt="2022-06-03T13:47:07.238" v="200" actId="20577"/>
          <ac:spMkLst>
            <pc:docMk/>
            <pc:sldMk cId="2907982049" sldId="262"/>
            <ac:spMk id="2" creationId="{3702D7D6-F456-9EF8-AC99-DF90D4551DA0}"/>
          </ac:spMkLst>
        </pc:spChg>
      </pc:sldChg>
      <pc:sldChg chg="addSp delSp modSp mod setBg">
        <pc:chgData name="Busch, Tammie" userId="S::tabusch@siue.edu::6c80e3f9-11ef-459a-a279-644c5c163815" providerId="AD" clId="Web-{1250E032-DEAA-9921-F46C-A42F489ECC37}" dt="2022-06-03T13:47:22.770" v="203" actId="20577"/>
        <pc:sldMkLst>
          <pc:docMk/>
          <pc:sldMk cId="2145367817" sldId="263"/>
        </pc:sldMkLst>
        <pc:spChg chg="mod">
          <ac:chgData name="Busch, Tammie" userId="S::tabusch@siue.edu::6c80e3f9-11ef-459a-a279-644c5c163815" providerId="AD" clId="Web-{1250E032-DEAA-9921-F46C-A42F489ECC37}" dt="2022-06-03T13:47:22.770" v="203" actId="20577"/>
          <ac:spMkLst>
            <pc:docMk/>
            <pc:sldMk cId="2145367817" sldId="263"/>
            <ac:spMk id="2" creationId="{6C7D5A4C-B620-8C6C-3710-E32FF47B4DF5}"/>
          </ac:spMkLst>
        </pc:spChg>
        <pc:spChg chg="del mod">
          <ac:chgData name="Busch, Tammie" userId="S::tabusch@siue.edu::6c80e3f9-11ef-459a-a279-644c5c163815" providerId="AD" clId="Web-{1250E032-DEAA-9921-F46C-A42F489ECC37}" dt="2022-06-03T13:26:23.618" v="56"/>
          <ac:spMkLst>
            <pc:docMk/>
            <pc:sldMk cId="2145367817" sldId="263"/>
            <ac:spMk id="3" creationId="{F8C9B3DE-619F-85CC-A4E0-FCC01168FD39}"/>
          </ac:spMkLst>
        </pc:spChg>
        <pc:spChg chg="add del">
          <ac:chgData name="Busch, Tammie" userId="S::tabusch@siue.edu::6c80e3f9-11ef-459a-a279-644c5c163815" providerId="AD" clId="Web-{1250E032-DEAA-9921-F46C-A42F489ECC37}" dt="2022-06-03T13:27:30.166" v="58"/>
          <ac:spMkLst>
            <pc:docMk/>
            <pc:sldMk cId="2145367817" sldId="263"/>
            <ac:spMk id="9" creationId="{BF7BC237-77DF-4DFB-94F7-DB493EDA1C7C}"/>
          </ac:spMkLst>
        </pc:spChg>
        <pc:spChg chg="add">
          <ac:chgData name="Busch, Tammie" userId="S::tabusch@siue.edu::6c80e3f9-11ef-459a-a279-644c5c163815" providerId="AD" clId="Web-{1250E032-DEAA-9921-F46C-A42F489ECC37}" dt="2022-06-03T13:27:30.166" v="58"/>
          <ac:spMkLst>
            <pc:docMk/>
            <pc:sldMk cId="2145367817" sldId="263"/>
            <ac:spMk id="14" creationId="{49733A00-04EA-4626-9D7E-3B1B14FEB9D0}"/>
          </ac:spMkLst>
        </pc:spChg>
        <pc:spChg chg="add">
          <ac:chgData name="Busch, Tammie" userId="S::tabusch@siue.edu::6c80e3f9-11ef-459a-a279-644c5c163815" providerId="AD" clId="Web-{1250E032-DEAA-9921-F46C-A42F489ECC37}" dt="2022-06-03T13:27:30.166" v="58"/>
          <ac:spMkLst>
            <pc:docMk/>
            <pc:sldMk cId="2145367817" sldId="263"/>
            <ac:spMk id="16" creationId="{686780C9-61BF-4B89-9FCC-3392EB520AFE}"/>
          </ac:spMkLst>
        </pc:spChg>
        <pc:spChg chg="add">
          <ac:chgData name="Busch, Tammie" userId="S::tabusch@siue.edu::6c80e3f9-11ef-459a-a279-644c5c163815" providerId="AD" clId="Web-{1250E032-DEAA-9921-F46C-A42F489ECC37}" dt="2022-06-03T13:27:30.166" v="58"/>
          <ac:spMkLst>
            <pc:docMk/>
            <pc:sldMk cId="2145367817" sldId="263"/>
            <ac:spMk id="18" creationId="{3C1F71BA-0B15-478B-9EC1-484E4584F5D2}"/>
          </ac:spMkLst>
        </pc:spChg>
        <pc:graphicFrameChg chg="add mod modGraphic">
          <ac:chgData name="Busch, Tammie" userId="S::tabusch@siue.edu::6c80e3f9-11ef-459a-a279-644c5c163815" providerId="AD" clId="Web-{1250E032-DEAA-9921-F46C-A42F489ECC37}" dt="2022-06-03T13:27:30.166" v="58"/>
          <ac:graphicFrameMkLst>
            <pc:docMk/>
            <pc:sldMk cId="2145367817" sldId="263"/>
            <ac:graphicFrameMk id="5" creationId="{A80B4FF3-F7F3-1D84-1FE5-7E0BF3DCB00A}"/>
          </ac:graphicFrameMkLst>
        </pc:graphicFrameChg>
      </pc:sldChg>
      <pc:sldChg chg="addSp delSp modSp mod setBg">
        <pc:chgData name="Busch, Tammie" userId="S::tabusch@siue.edu::6c80e3f9-11ef-459a-a279-644c5c163815" providerId="AD" clId="Web-{1250E032-DEAA-9921-F46C-A42F489ECC37}" dt="2022-06-03T13:51:28.928" v="239" actId="20577"/>
        <pc:sldMkLst>
          <pc:docMk/>
          <pc:sldMk cId="1961155282" sldId="264"/>
        </pc:sldMkLst>
        <pc:spChg chg="mod">
          <ac:chgData name="Busch, Tammie" userId="S::tabusch@siue.edu::6c80e3f9-11ef-459a-a279-644c5c163815" providerId="AD" clId="Web-{1250E032-DEAA-9921-F46C-A42F489ECC37}" dt="2022-06-03T13:51:28.928" v="239" actId="20577"/>
          <ac:spMkLst>
            <pc:docMk/>
            <pc:sldMk cId="1961155282" sldId="264"/>
            <ac:spMk id="2" creationId="{A5F47F0B-F382-D9F6-CA39-211FDA8467AB}"/>
          </ac:spMkLst>
        </pc:spChg>
        <pc:spChg chg="del">
          <ac:chgData name="Busch, Tammie" userId="S::tabusch@siue.edu::6c80e3f9-11ef-459a-a279-644c5c163815" providerId="AD" clId="Web-{1250E032-DEAA-9921-F46C-A42F489ECC37}" dt="2022-06-03T13:27:07.978" v="57"/>
          <ac:spMkLst>
            <pc:docMk/>
            <pc:sldMk cId="1961155282" sldId="264"/>
            <ac:spMk id="3" creationId="{6077B217-3ACD-0DF2-CF14-BA3B1269BB4C}"/>
          </ac:spMkLst>
        </pc:spChg>
        <pc:spChg chg="add">
          <ac:chgData name="Busch, Tammie" userId="S::tabusch@siue.edu::6c80e3f9-11ef-459a-a279-644c5c163815" providerId="AD" clId="Web-{1250E032-DEAA-9921-F46C-A42F489ECC37}" dt="2022-06-03T13:27:07.978" v="57"/>
          <ac:spMkLst>
            <pc:docMk/>
            <pc:sldMk cId="1961155282" sldId="264"/>
            <ac:spMk id="9" creationId="{BF7BC237-77DF-4DFB-94F7-DB493EDA1C7C}"/>
          </ac:spMkLst>
        </pc:spChg>
        <pc:graphicFrameChg chg="add">
          <ac:chgData name="Busch, Tammie" userId="S::tabusch@siue.edu::6c80e3f9-11ef-459a-a279-644c5c163815" providerId="AD" clId="Web-{1250E032-DEAA-9921-F46C-A42F489ECC37}" dt="2022-06-03T13:27:07.978" v="57"/>
          <ac:graphicFrameMkLst>
            <pc:docMk/>
            <pc:sldMk cId="1961155282" sldId="264"/>
            <ac:graphicFrameMk id="5" creationId="{68748A08-C4F4-A09F-116E-DA4C001D9685}"/>
          </ac:graphicFrameMkLst>
        </pc:graphicFrameChg>
      </pc:sldChg>
      <pc:sldChg chg="addSp delSp modSp mod ord setBg">
        <pc:chgData name="Busch, Tammie" userId="S::tabusch@siue.edu::6c80e3f9-11ef-459a-a279-644c5c163815" providerId="AD" clId="Web-{1250E032-DEAA-9921-F46C-A42F489ECC37}" dt="2022-06-03T13:56:24.321" v="241"/>
        <pc:sldMkLst>
          <pc:docMk/>
          <pc:sldMk cId="3772888288" sldId="265"/>
        </pc:sldMkLst>
        <pc:spChg chg="mod">
          <ac:chgData name="Busch, Tammie" userId="S::tabusch@siue.edu::6c80e3f9-11ef-459a-a279-644c5c163815" providerId="AD" clId="Web-{1250E032-DEAA-9921-F46C-A42F489ECC37}" dt="2022-06-03T13:51:20.131" v="238" actId="20577"/>
          <ac:spMkLst>
            <pc:docMk/>
            <pc:sldMk cId="3772888288" sldId="265"/>
            <ac:spMk id="2" creationId="{8F38A285-8AA5-043F-7C0B-DFAF0FF59BEC}"/>
          </ac:spMkLst>
        </pc:spChg>
        <pc:spChg chg="del">
          <ac:chgData name="Busch, Tammie" userId="S::tabusch@siue.edu::6c80e3f9-11ef-459a-a279-644c5c163815" providerId="AD" clId="Web-{1250E032-DEAA-9921-F46C-A42F489ECC37}" dt="2022-06-03T13:28:13.494" v="59"/>
          <ac:spMkLst>
            <pc:docMk/>
            <pc:sldMk cId="3772888288" sldId="265"/>
            <ac:spMk id="3" creationId="{F123F930-467C-BE45-B000-B221FA68E383}"/>
          </ac:spMkLst>
        </pc:spChg>
        <pc:spChg chg="add del">
          <ac:chgData name="Busch, Tammie" userId="S::tabusch@siue.edu::6c80e3f9-11ef-459a-a279-644c5c163815" providerId="AD" clId="Web-{1250E032-DEAA-9921-F46C-A42F489ECC37}" dt="2022-06-03T13:55:47.524" v="240"/>
          <ac:spMkLst>
            <pc:docMk/>
            <pc:sldMk cId="3772888288" sldId="265"/>
            <ac:spMk id="9" creationId="{AD30EFE3-9611-4841-9BC3-E51D7A359650}"/>
          </ac:spMkLst>
        </pc:spChg>
        <pc:spChg chg="add del">
          <ac:chgData name="Busch, Tammie" userId="S::tabusch@siue.edu::6c80e3f9-11ef-459a-a279-644c5c163815" providerId="AD" clId="Web-{1250E032-DEAA-9921-F46C-A42F489ECC37}" dt="2022-06-03T13:56:24.321" v="241"/>
          <ac:spMkLst>
            <pc:docMk/>
            <pc:sldMk cId="3772888288" sldId="265"/>
            <ac:spMk id="14" creationId="{BF6F8AE2-ADE1-4F2F-B0C5-43BA8AE69EC1}"/>
          </ac:spMkLst>
        </pc:spChg>
        <pc:spChg chg="add del">
          <ac:chgData name="Busch, Tammie" userId="S::tabusch@siue.edu::6c80e3f9-11ef-459a-a279-644c5c163815" providerId="AD" clId="Web-{1250E032-DEAA-9921-F46C-A42F489ECC37}" dt="2022-06-03T13:56:24.321" v="241"/>
          <ac:spMkLst>
            <pc:docMk/>
            <pc:sldMk cId="3772888288" sldId="265"/>
            <ac:spMk id="16" creationId="{DA022123-FBE9-472D-B98E-7D8BB7E642B8}"/>
          </ac:spMkLst>
        </pc:spChg>
        <pc:spChg chg="add del">
          <ac:chgData name="Busch, Tammie" userId="S::tabusch@siue.edu::6c80e3f9-11ef-459a-a279-644c5c163815" providerId="AD" clId="Web-{1250E032-DEAA-9921-F46C-A42F489ECC37}" dt="2022-06-03T13:56:24.321" v="241"/>
          <ac:spMkLst>
            <pc:docMk/>
            <pc:sldMk cId="3772888288" sldId="265"/>
            <ac:spMk id="18" creationId="{61DDE2F0-85B1-43D2-AAB7-2599C06CA158}"/>
          </ac:spMkLst>
        </pc:spChg>
        <pc:spChg chg="add">
          <ac:chgData name="Busch, Tammie" userId="S::tabusch@siue.edu::6c80e3f9-11ef-459a-a279-644c5c163815" providerId="AD" clId="Web-{1250E032-DEAA-9921-F46C-A42F489ECC37}" dt="2022-06-03T13:56:24.321" v="241"/>
          <ac:spMkLst>
            <pc:docMk/>
            <pc:sldMk cId="3772888288" sldId="265"/>
            <ac:spMk id="23" creationId="{BF6F8AE2-ADE1-4F2F-B0C5-43BA8AE69EC1}"/>
          </ac:spMkLst>
        </pc:spChg>
        <pc:spChg chg="add">
          <ac:chgData name="Busch, Tammie" userId="S::tabusch@siue.edu::6c80e3f9-11ef-459a-a279-644c5c163815" providerId="AD" clId="Web-{1250E032-DEAA-9921-F46C-A42F489ECC37}" dt="2022-06-03T13:56:24.321" v="241"/>
          <ac:spMkLst>
            <pc:docMk/>
            <pc:sldMk cId="3772888288" sldId="265"/>
            <ac:spMk id="25" creationId="{DA022123-FBE9-472D-B98E-7D8BB7E642B8}"/>
          </ac:spMkLst>
        </pc:spChg>
        <pc:spChg chg="add">
          <ac:chgData name="Busch, Tammie" userId="S::tabusch@siue.edu::6c80e3f9-11ef-459a-a279-644c5c163815" providerId="AD" clId="Web-{1250E032-DEAA-9921-F46C-A42F489ECC37}" dt="2022-06-03T13:56:24.321" v="241"/>
          <ac:spMkLst>
            <pc:docMk/>
            <pc:sldMk cId="3772888288" sldId="265"/>
            <ac:spMk id="27" creationId="{69229A89-2506-483B-9236-68D37C01B7A7}"/>
          </ac:spMkLst>
        </pc:spChg>
        <pc:graphicFrameChg chg="add">
          <ac:chgData name="Busch, Tammie" userId="S::tabusch@siue.edu::6c80e3f9-11ef-459a-a279-644c5c163815" providerId="AD" clId="Web-{1250E032-DEAA-9921-F46C-A42F489ECC37}" dt="2022-06-03T13:28:13.494" v="59"/>
          <ac:graphicFrameMkLst>
            <pc:docMk/>
            <pc:sldMk cId="3772888288" sldId="265"/>
            <ac:graphicFrameMk id="5" creationId="{C9FB321A-ADCE-6A49-549D-8B8BFEF379F8}"/>
          </ac:graphicFrameMkLst>
        </pc:graphicFrameChg>
      </pc:sldChg>
      <pc:sldChg chg="new del">
        <pc:chgData name="Busch, Tammie" userId="S::tabusch@siue.edu::6c80e3f9-11ef-459a-a279-644c5c163815" providerId="AD" clId="Web-{1250E032-DEAA-9921-F46C-A42F489ECC37}" dt="2022-06-03T13:31:48.512" v="95"/>
        <pc:sldMkLst>
          <pc:docMk/>
          <pc:sldMk cId="376821030" sldId="266"/>
        </pc:sldMkLst>
      </pc:sldChg>
      <pc:sldChg chg="addSp delSp modSp new mod setBg addAnim delAnim">
        <pc:chgData name="Busch, Tammie" userId="S::tabusch@siue.edu::6c80e3f9-11ef-459a-a279-644c5c163815" providerId="AD" clId="Web-{1250E032-DEAA-9921-F46C-A42F489ECC37}" dt="2022-06-03T13:32:30.668" v="115"/>
        <pc:sldMkLst>
          <pc:docMk/>
          <pc:sldMk cId="1464322806" sldId="266"/>
        </pc:sldMkLst>
        <pc:spChg chg="mod">
          <ac:chgData name="Busch, Tammie" userId="S::tabusch@siue.edu::6c80e3f9-11ef-459a-a279-644c5c163815" providerId="AD" clId="Web-{1250E032-DEAA-9921-F46C-A42F489ECC37}" dt="2022-06-03T13:32:30.668" v="114"/>
          <ac:spMkLst>
            <pc:docMk/>
            <pc:sldMk cId="1464322806" sldId="266"/>
            <ac:spMk id="2" creationId="{E2F763B0-02C6-96E9-A293-DF1B035A07C1}"/>
          </ac:spMkLst>
        </pc:spChg>
        <pc:spChg chg="add del">
          <ac:chgData name="Busch, Tammie" userId="S::tabusch@siue.edu::6c80e3f9-11ef-459a-a279-644c5c163815" providerId="AD" clId="Web-{1250E032-DEAA-9921-F46C-A42F489ECC37}" dt="2022-06-03T13:32:30.621" v="113"/>
          <ac:spMkLst>
            <pc:docMk/>
            <pc:sldMk cId="1464322806" sldId="266"/>
            <ac:spMk id="8" creationId="{96A35EAA-ED80-4FF1-942C-82B1D483AF60}"/>
          </ac:spMkLst>
        </pc:spChg>
        <pc:spChg chg="add del">
          <ac:chgData name="Busch, Tammie" userId="S::tabusch@siue.edu::6c80e3f9-11ef-459a-a279-644c5c163815" providerId="AD" clId="Web-{1250E032-DEAA-9921-F46C-A42F489ECC37}" dt="2022-06-03T13:32:30.621" v="113"/>
          <ac:spMkLst>
            <pc:docMk/>
            <pc:sldMk cId="1464322806" sldId="266"/>
            <ac:spMk id="10" creationId="{D415F49B-3CBC-46CF-AFB5-988852D0479E}"/>
          </ac:spMkLst>
        </pc:spChg>
        <pc:spChg chg="add del">
          <ac:chgData name="Busch, Tammie" userId="S::tabusch@siue.edu::6c80e3f9-11ef-459a-a279-644c5c163815" providerId="AD" clId="Web-{1250E032-DEAA-9921-F46C-A42F489ECC37}" dt="2022-06-03T13:32:30.621" v="113"/>
          <ac:spMkLst>
            <pc:docMk/>
            <pc:sldMk cId="1464322806" sldId="266"/>
            <ac:spMk id="12" creationId="{83AF9C6E-31D5-480C-AE10-9BA3E4ED1A5B}"/>
          </ac:spMkLst>
        </pc:spChg>
        <pc:spChg chg="add del">
          <ac:chgData name="Busch, Tammie" userId="S::tabusch@siue.edu::6c80e3f9-11ef-459a-a279-644c5c163815" providerId="AD" clId="Web-{1250E032-DEAA-9921-F46C-A42F489ECC37}" dt="2022-06-03T13:32:30.621" v="113"/>
          <ac:spMkLst>
            <pc:docMk/>
            <pc:sldMk cId="1464322806" sldId="266"/>
            <ac:spMk id="14" creationId="{ED1BE14B-C94E-4A1A-B076-39CCA23043C5}"/>
          </ac:spMkLst>
        </pc:spChg>
        <pc:spChg chg="add del">
          <ac:chgData name="Busch, Tammie" userId="S::tabusch@siue.edu::6c80e3f9-11ef-459a-a279-644c5c163815" providerId="AD" clId="Web-{1250E032-DEAA-9921-F46C-A42F489ECC37}" dt="2022-06-03T13:32:30.621" v="113"/>
          <ac:spMkLst>
            <pc:docMk/>
            <pc:sldMk cId="1464322806" sldId="266"/>
            <ac:spMk id="16" creationId="{504BBA99-27AB-4A46-A679-B01BBAC6803F}"/>
          </ac:spMkLst>
        </pc:spChg>
        <pc:spChg chg="add">
          <ac:chgData name="Busch, Tammie" userId="S::tabusch@siue.edu::6c80e3f9-11ef-459a-a279-644c5c163815" providerId="AD" clId="Web-{1250E032-DEAA-9921-F46C-A42F489ECC37}" dt="2022-06-03T13:32:30.668" v="114"/>
          <ac:spMkLst>
            <pc:docMk/>
            <pc:sldMk cId="1464322806" sldId="266"/>
            <ac:spMk id="18" creationId="{96A35EAA-ED80-4FF1-942C-82B1D483AF60}"/>
          </ac:spMkLst>
        </pc:spChg>
        <pc:spChg chg="add">
          <ac:chgData name="Busch, Tammie" userId="S::tabusch@siue.edu::6c80e3f9-11ef-459a-a279-644c5c163815" providerId="AD" clId="Web-{1250E032-DEAA-9921-F46C-A42F489ECC37}" dt="2022-06-03T13:32:30.668" v="114"/>
          <ac:spMkLst>
            <pc:docMk/>
            <pc:sldMk cId="1464322806" sldId="266"/>
            <ac:spMk id="19" creationId="{D415F49B-3CBC-46CF-AFB5-988852D0479E}"/>
          </ac:spMkLst>
        </pc:spChg>
        <pc:spChg chg="add">
          <ac:chgData name="Busch, Tammie" userId="S::tabusch@siue.edu::6c80e3f9-11ef-459a-a279-644c5c163815" providerId="AD" clId="Web-{1250E032-DEAA-9921-F46C-A42F489ECC37}" dt="2022-06-03T13:32:30.668" v="114"/>
          <ac:spMkLst>
            <pc:docMk/>
            <pc:sldMk cId="1464322806" sldId="266"/>
            <ac:spMk id="20" creationId="{63A1188B-F6D0-454F-8265-790DD27A80DC}"/>
          </ac:spMkLst>
        </pc:spChg>
        <pc:spChg chg="add">
          <ac:chgData name="Busch, Tammie" userId="S::tabusch@siue.edu::6c80e3f9-11ef-459a-a279-644c5c163815" providerId="AD" clId="Web-{1250E032-DEAA-9921-F46C-A42F489ECC37}" dt="2022-06-03T13:32:30.668" v="114"/>
          <ac:spMkLst>
            <pc:docMk/>
            <pc:sldMk cId="1464322806" sldId="266"/>
            <ac:spMk id="22" creationId="{E1508670-65E0-4939-8E5D-98D071CA1A36}"/>
          </ac:spMkLst>
        </pc:spChg>
        <pc:spChg chg="add">
          <ac:chgData name="Busch, Tammie" userId="S::tabusch@siue.edu::6c80e3f9-11ef-459a-a279-644c5c163815" providerId="AD" clId="Web-{1250E032-DEAA-9921-F46C-A42F489ECC37}" dt="2022-06-03T13:32:30.668" v="114"/>
          <ac:spMkLst>
            <pc:docMk/>
            <pc:sldMk cId="1464322806" sldId="266"/>
            <ac:spMk id="23" creationId="{BA680864-F353-4128-88F8-98E04FD7641B}"/>
          </ac:spMkLst>
        </pc:spChg>
        <pc:picChg chg="add del">
          <ac:chgData name="Busch, Tammie" userId="S::tabusch@siue.edu::6c80e3f9-11ef-459a-a279-644c5c163815" providerId="AD" clId="Web-{1250E032-DEAA-9921-F46C-A42F489ECC37}" dt="2022-06-03T13:32:30.621" v="113"/>
          <ac:picMkLst>
            <pc:docMk/>
            <pc:sldMk cId="1464322806" sldId="266"/>
            <ac:picMk id="4" creationId="{3FCE9BDB-F522-97F1-D7E7-1D0B4D9037DE}"/>
          </ac:picMkLst>
        </pc:picChg>
        <pc:picChg chg="add">
          <ac:chgData name="Busch, Tammie" userId="S::tabusch@siue.edu::6c80e3f9-11ef-459a-a279-644c5c163815" providerId="AD" clId="Web-{1250E032-DEAA-9921-F46C-A42F489ECC37}" dt="2022-06-03T13:32:30.668" v="114"/>
          <ac:picMkLst>
            <pc:docMk/>
            <pc:sldMk cId="1464322806" sldId="266"/>
            <ac:picMk id="21" creationId="{38919EF4-B66C-0D5F-0234-23A055A5FD3F}"/>
          </ac:picMkLst>
        </pc:picChg>
      </pc:sldChg>
      <pc:sldChg chg="addSp modSp del mod setBg addAnim">
        <pc:chgData name="Busch, Tammie" userId="S::tabusch@siue.edu::6c80e3f9-11ef-459a-a279-644c5c163815" providerId="AD" clId="Web-{1250E032-DEAA-9921-F46C-A42F489ECC37}" dt="2022-06-03T13:31:29.449" v="92"/>
        <pc:sldMkLst>
          <pc:docMk/>
          <pc:sldMk cId="200003493" sldId="267"/>
        </pc:sldMkLst>
        <pc:spChg chg="mod">
          <ac:chgData name="Busch, Tammie" userId="S::tabusch@siue.edu::6c80e3f9-11ef-459a-a279-644c5c163815" providerId="AD" clId="Web-{1250E032-DEAA-9921-F46C-A42F489ECC37}" dt="2022-06-03T13:31:16.589" v="91" actId="20577"/>
          <ac:spMkLst>
            <pc:docMk/>
            <pc:sldMk cId="200003493" sldId="267"/>
            <ac:spMk id="2" creationId="{806D0A4E-3499-9BC5-F6CC-8498471CC9F2}"/>
          </ac:spMkLst>
        </pc:spChg>
        <pc:spChg chg="add">
          <ac:chgData name="Busch, Tammie" userId="S::tabusch@siue.edu::6c80e3f9-11ef-459a-a279-644c5c163815" providerId="AD" clId="Web-{1250E032-DEAA-9921-F46C-A42F489ECC37}" dt="2022-06-03T13:28:52.119" v="60"/>
          <ac:spMkLst>
            <pc:docMk/>
            <pc:sldMk cId="200003493" sldId="267"/>
            <ac:spMk id="8" creationId="{96A35EAA-ED80-4FF1-942C-82B1D483AF60}"/>
          </ac:spMkLst>
        </pc:spChg>
        <pc:spChg chg="add">
          <ac:chgData name="Busch, Tammie" userId="S::tabusch@siue.edu::6c80e3f9-11ef-459a-a279-644c5c163815" providerId="AD" clId="Web-{1250E032-DEAA-9921-F46C-A42F489ECC37}" dt="2022-06-03T13:28:52.119" v="60"/>
          <ac:spMkLst>
            <pc:docMk/>
            <pc:sldMk cId="200003493" sldId="267"/>
            <ac:spMk id="10" creationId="{D415F49B-3CBC-46CF-AFB5-988852D0479E}"/>
          </ac:spMkLst>
        </pc:spChg>
        <pc:spChg chg="add">
          <ac:chgData name="Busch, Tammie" userId="S::tabusch@siue.edu::6c80e3f9-11ef-459a-a279-644c5c163815" providerId="AD" clId="Web-{1250E032-DEAA-9921-F46C-A42F489ECC37}" dt="2022-06-03T13:28:52.119" v="60"/>
          <ac:spMkLst>
            <pc:docMk/>
            <pc:sldMk cId="200003493" sldId="267"/>
            <ac:spMk id="12" creationId="{63A1188B-F6D0-454F-8265-790DD27A80DC}"/>
          </ac:spMkLst>
        </pc:spChg>
        <pc:spChg chg="add">
          <ac:chgData name="Busch, Tammie" userId="S::tabusch@siue.edu::6c80e3f9-11ef-459a-a279-644c5c163815" providerId="AD" clId="Web-{1250E032-DEAA-9921-F46C-A42F489ECC37}" dt="2022-06-03T13:28:52.119" v="60"/>
          <ac:spMkLst>
            <pc:docMk/>
            <pc:sldMk cId="200003493" sldId="267"/>
            <ac:spMk id="14" creationId="{E1508670-65E0-4939-8E5D-98D071CA1A36}"/>
          </ac:spMkLst>
        </pc:spChg>
        <pc:spChg chg="add">
          <ac:chgData name="Busch, Tammie" userId="S::tabusch@siue.edu::6c80e3f9-11ef-459a-a279-644c5c163815" providerId="AD" clId="Web-{1250E032-DEAA-9921-F46C-A42F489ECC37}" dt="2022-06-03T13:28:52.119" v="60"/>
          <ac:spMkLst>
            <pc:docMk/>
            <pc:sldMk cId="200003493" sldId="267"/>
            <ac:spMk id="16" creationId="{BA680864-F353-4128-88F8-98E04FD7641B}"/>
          </ac:spMkLst>
        </pc:spChg>
        <pc:picChg chg="add">
          <ac:chgData name="Busch, Tammie" userId="S::tabusch@siue.edu::6c80e3f9-11ef-459a-a279-644c5c163815" providerId="AD" clId="Web-{1250E032-DEAA-9921-F46C-A42F489ECC37}" dt="2022-06-03T13:28:52.119" v="60"/>
          <ac:picMkLst>
            <pc:docMk/>
            <pc:sldMk cId="200003493" sldId="267"/>
            <ac:picMk id="4" creationId="{67E5A15F-B92D-1BE6-FA01-A8BB6B575944}"/>
          </ac:picMkLst>
        </pc:picChg>
      </pc:sldChg>
      <pc:sldChg chg="addSp delSp modSp new">
        <pc:chgData name="Busch, Tammie" userId="S::tabusch@siue.edu::6c80e3f9-11ef-459a-a279-644c5c163815" providerId="AD" clId="Web-{1250E032-DEAA-9921-F46C-A42F489ECC37}" dt="2022-06-03T13:49:13.412" v="236" actId="20577"/>
        <pc:sldMkLst>
          <pc:docMk/>
          <pc:sldMk cId="368375894" sldId="267"/>
        </pc:sldMkLst>
        <pc:spChg chg="mod">
          <ac:chgData name="Busch, Tammie" userId="S::tabusch@siue.edu::6c80e3f9-11ef-459a-a279-644c5c163815" providerId="AD" clId="Web-{1250E032-DEAA-9921-F46C-A42F489ECC37}" dt="2022-06-03T13:49:02.083" v="232" actId="20577"/>
          <ac:spMkLst>
            <pc:docMk/>
            <pc:sldMk cId="368375894" sldId="267"/>
            <ac:spMk id="2" creationId="{99FB0872-9AF5-5F0B-B91D-60D709679281}"/>
          </ac:spMkLst>
        </pc:spChg>
        <pc:spChg chg="del">
          <ac:chgData name="Busch, Tammie" userId="S::tabusch@siue.edu::6c80e3f9-11ef-459a-a279-644c5c163815" providerId="AD" clId="Web-{1250E032-DEAA-9921-F46C-A42F489ECC37}" dt="2022-06-03T13:37:10.999" v="131"/>
          <ac:spMkLst>
            <pc:docMk/>
            <pc:sldMk cId="368375894" sldId="267"/>
            <ac:spMk id="3" creationId="{8516A32C-3A16-A3F4-17F9-ADDEF1908007}"/>
          </ac:spMkLst>
        </pc:spChg>
        <pc:spChg chg="mod">
          <ac:chgData name="Busch, Tammie" userId="S::tabusch@siue.edu::6c80e3f9-11ef-459a-a279-644c5c163815" providerId="AD" clId="Web-{1250E032-DEAA-9921-F46C-A42F489ECC37}" dt="2022-06-03T13:49:13.412" v="236" actId="20577"/>
          <ac:spMkLst>
            <pc:docMk/>
            <pc:sldMk cId="368375894" sldId="267"/>
            <ac:spMk id="4" creationId="{E7A1646F-F209-A985-DB86-4ECBC4219AF6}"/>
          </ac:spMkLst>
        </pc:spChg>
        <pc:spChg chg="add mod">
          <ac:chgData name="Busch, Tammie" userId="S::tabusch@siue.edu::6c80e3f9-11ef-459a-a279-644c5c163815" providerId="AD" clId="Web-{1250E032-DEAA-9921-F46C-A42F489ECC37}" dt="2022-06-03T13:49:10.255" v="235" actId="20577"/>
          <ac:spMkLst>
            <pc:docMk/>
            <pc:sldMk cId="368375894" sldId="267"/>
            <ac:spMk id="7" creationId="{A768198C-52B7-3CCC-6ECB-7CA9617576F2}"/>
          </ac:spMkLst>
        </pc:spChg>
        <pc:picChg chg="add del mod ord">
          <ac:chgData name="Busch, Tammie" userId="S::tabusch@siue.edu::6c80e3f9-11ef-459a-a279-644c5c163815" providerId="AD" clId="Web-{1250E032-DEAA-9921-F46C-A42F489ECC37}" dt="2022-06-03T13:38:12.609" v="137"/>
          <ac:picMkLst>
            <pc:docMk/>
            <pc:sldMk cId="368375894" sldId="267"/>
            <ac:picMk id="5" creationId="{41BAC756-3175-338E-AD97-08610DFD30D7}"/>
          </ac:picMkLst>
        </pc:picChg>
      </pc:sldChg>
      <pc:sldChg chg="new del">
        <pc:chgData name="Busch, Tammie" userId="S::tabusch@siue.edu::6c80e3f9-11ef-459a-a279-644c5c163815" providerId="AD" clId="Web-{1250E032-DEAA-9921-F46C-A42F489ECC37}" dt="2022-06-03T13:32:56.778" v="117"/>
        <pc:sldMkLst>
          <pc:docMk/>
          <pc:sldMk cId="2616875657" sldId="267"/>
        </pc:sldMkLst>
      </pc:sldChg>
      <pc:sldChg chg="modSp new del">
        <pc:chgData name="Busch, Tammie" userId="S::tabusch@siue.edu::6c80e3f9-11ef-459a-a279-644c5c163815" providerId="AD" clId="Web-{1250E032-DEAA-9921-F46C-A42F489ECC37}" dt="2022-06-03T13:31:32.683" v="93"/>
        <pc:sldMkLst>
          <pc:docMk/>
          <pc:sldMk cId="3633818182" sldId="268"/>
        </pc:sldMkLst>
        <pc:spChg chg="mod">
          <ac:chgData name="Busch, Tammie" userId="S::tabusch@siue.edu::6c80e3f9-11ef-459a-a279-644c5c163815" providerId="AD" clId="Web-{1250E032-DEAA-9921-F46C-A42F489ECC37}" dt="2022-06-03T13:30:49.933" v="66" actId="20577"/>
          <ac:spMkLst>
            <pc:docMk/>
            <pc:sldMk cId="3633818182" sldId="268"/>
            <ac:spMk id="2" creationId="{C894678D-DD0A-7148-C186-390987E0CFF6}"/>
          </ac:spMkLst>
        </pc:spChg>
      </pc:sldChg>
    </pc:docChg>
  </pc:docChgLst>
  <pc:docChgLst>
    <pc:chgData name="Busch, Tammie" userId="S::tabusch@siue.edu::6c80e3f9-11ef-459a-a279-644c5c163815" providerId="AD" clId="Web-{B2799D81-9B17-DD7F-E94A-A197566A7865}"/>
    <pc:docChg chg="modSld">
      <pc:chgData name="Busch, Tammie" userId="S::tabusch@siue.edu::6c80e3f9-11ef-459a-a279-644c5c163815" providerId="AD" clId="Web-{B2799D81-9B17-DD7F-E94A-A197566A7865}" dt="2022-06-09T17:54:18.974" v="4" actId="20577"/>
      <pc:docMkLst>
        <pc:docMk/>
      </pc:docMkLst>
      <pc:sldChg chg="modSp">
        <pc:chgData name="Busch, Tammie" userId="S::tabusch@siue.edu::6c80e3f9-11ef-459a-a279-644c5c163815" providerId="AD" clId="Web-{B2799D81-9B17-DD7F-E94A-A197566A7865}" dt="2022-06-09T17:54:06.599" v="1" actId="20577"/>
        <pc:sldMkLst>
          <pc:docMk/>
          <pc:sldMk cId="4221276036" sldId="259"/>
        </pc:sldMkLst>
        <pc:spChg chg="mod">
          <ac:chgData name="Busch, Tammie" userId="S::tabusch@siue.edu::6c80e3f9-11ef-459a-a279-644c5c163815" providerId="AD" clId="Web-{B2799D81-9B17-DD7F-E94A-A197566A7865}" dt="2022-06-09T17:54:06.599" v="1" actId="20577"/>
          <ac:spMkLst>
            <pc:docMk/>
            <pc:sldMk cId="4221276036" sldId="259"/>
            <ac:spMk id="2" creationId="{DF0FE305-A0AA-B675-6399-92458253CBE6}"/>
          </ac:spMkLst>
        </pc:spChg>
      </pc:sldChg>
      <pc:sldChg chg="modSp">
        <pc:chgData name="Busch, Tammie" userId="S::tabusch@siue.edu::6c80e3f9-11ef-459a-a279-644c5c163815" providerId="AD" clId="Web-{B2799D81-9B17-DD7F-E94A-A197566A7865}" dt="2022-06-09T17:54:09.974" v="2" actId="20577"/>
        <pc:sldMkLst>
          <pc:docMk/>
          <pc:sldMk cId="2190043478" sldId="261"/>
        </pc:sldMkLst>
        <pc:spChg chg="mod">
          <ac:chgData name="Busch, Tammie" userId="S::tabusch@siue.edu::6c80e3f9-11ef-459a-a279-644c5c163815" providerId="AD" clId="Web-{B2799D81-9B17-DD7F-E94A-A197566A7865}" dt="2022-06-09T17:54:09.974" v="2" actId="20577"/>
          <ac:spMkLst>
            <pc:docMk/>
            <pc:sldMk cId="2190043478" sldId="261"/>
            <ac:spMk id="2" creationId="{400420A3-3365-9608-15F9-F0721398C80B}"/>
          </ac:spMkLst>
        </pc:spChg>
      </pc:sldChg>
      <pc:sldChg chg="modSp">
        <pc:chgData name="Busch, Tammie" userId="S::tabusch@siue.edu::6c80e3f9-11ef-459a-a279-644c5c163815" providerId="AD" clId="Web-{B2799D81-9B17-DD7F-E94A-A197566A7865}" dt="2022-06-09T17:54:14.614" v="3" actId="20577"/>
        <pc:sldMkLst>
          <pc:docMk/>
          <pc:sldMk cId="2145367817" sldId="263"/>
        </pc:sldMkLst>
        <pc:spChg chg="mod">
          <ac:chgData name="Busch, Tammie" userId="S::tabusch@siue.edu::6c80e3f9-11ef-459a-a279-644c5c163815" providerId="AD" clId="Web-{B2799D81-9B17-DD7F-E94A-A197566A7865}" dt="2022-06-09T17:54:14.614" v="3" actId="20577"/>
          <ac:spMkLst>
            <pc:docMk/>
            <pc:sldMk cId="2145367817" sldId="263"/>
            <ac:spMk id="2" creationId="{6C7D5A4C-B620-8C6C-3710-E32FF47B4DF5}"/>
          </ac:spMkLst>
        </pc:spChg>
      </pc:sldChg>
      <pc:sldChg chg="modSp">
        <pc:chgData name="Busch, Tammie" userId="S::tabusch@siue.edu::6c80e3f9-11ef-459a-a279-644c5c163815" providerId="AD" clId="Web-{B2799D81-9B17-DD7F-E94A-A197566A7865}" dt="2022-06-09T17:54:18.974" v="4" actId="20577"/>
        <pc:sldMkLst>
          <pc:docMk/>
          <pc:sldMk cId="1961155282" sldId="264"/>
        </pc:sldMkLst>
        <pc:spChg chg="mod">
          <ac:chgData name="Busch, Tammie" userId="S::tabusch@siue.edu::6c80e3f9-11ef-459a-a279-644c5c163815" providerId="AD" clId="Web-{B2799D81-9B17-DD7F-E94A-A197566A7865}" dt="2022-06-09T17:54:18.974" v="4" actId="20577"/>
          <ac:spMkLst>
            <pc:docMk/>
            <pc:sldMk cId="1961155282" sldId="264"/>
            <ac:spMk id="2" creationId="{A5F47F0B-F382-D9F6-CA39-211FDA8467AB}"/>
          </ac:spMkLst>
        </pc:spChg>
      </pc:sldChg>
    </pc:docChg>
  </pc:docChgLst>
  <pc:docChgLst>
    <pc:chgData name="Busch, Tammie" userId="S::tabusch@siue.edu::6c80e3f9-11ef-459a-a279-644c5c163815" providerId="AD" clId="Web-{11742CE9-034F-4EC6-BF1F-0D287F7A00AC}"/>
    <pc:docChg chg="modSld">
      <pc:chgData name="Busch, Tammie" userId="S::tabusch@siue.edu::6c80e3f9-11ef-459a-a279-644c5c163815" providerId="AD" clId="Web-{11742CE9-034F-4EC6-BF1F-0D287F7A00AC}" dt="2022-06-08T19:05:49.966" v="6" actId="20577"/>
      <pc:docMkLst>
        <pc:docMk/>
      </pc:docMkLst>
      <pc:sldChg chg="modSp">
        <pc:chgData name="Busch, Tammie" userId="S::tabusch@siue.edu::6c80e3f9-11ef-459a-a279-644c5c163815" providerId="AD" clId="Web-{11742CE9-034F-4EC6-BF1F-0D287F7A00AC}" dt="2022-06-08T19:04:08.778" v="1" actId="20577"/>
        <pc:sldMkLst>
          <pc:docMk/>
          <pc:sldMk cId="1257320412" sldId="258"/>
        </pc:sldMkLst>
        <pc:spChg chg="mod">
          <ac:chgData name="Busch, Tammie" userId="S::tabusch@siue.edu::6c80e3f9-11ef-459a-a279-644c5c163815" providerId="AD" clId="Web-{11742CE9-034F-4EC6-BF1F-0D287F7A00AC}" dt="2022-06-08T19:04:08.778" v="1" actId="20577"/>
          <ac:spMkLst>
            <pc:docMk/>
            <pc:sldMk cId="1257320412" sldId="258"/>
            <ac:spMk id="2" creationId="{BD9CC8D9-3749-51F8-B70A-87FAC165A675}"/>
          </ac:spMkLst>
        </pc:spChg>
      </pc:sldChg>
      <pc:sldChg chg="modSp">
        <pc:chgData name="Busch, Tammie" userId="S::tabusch@siue.edu::6c80e3f9-11ef-459a-a279-644c5c163815" providerId="AD" clId="Web-{11742CE9-034F-4EC6-BF1F-0D287F7A00AC}" dt="2022-06-08T19:04:47.310" v="3" actId="20577"/>
        <pc:sldMkLst>
          <pc:docMk/>
          <pc:sldMk cId="2907982049" sldId="262"/>
        </pc:sldMkLst>
        <pc:spChg chg="mod">
          <ac:chgData name="Busch, Tammie" userId="S::tabusch@siue.edu::6c80e3f9-11ef-459a-a279-644c5c163815" providerId="AD" clId="Web-{11742CE9-034F-4EC6-BF1F-0D287F7A00AC}" dt="2022-06-08T19:04:47.310" v="3" actId="20577"/>
          <ac:spMkLst>
            <pc:docMk/>
            <pc:sldMk cId="2907982049" sldId="262"/>
            <ac:spMk id="2" creationId="{3702D7D6-F456-9EF8-AC99-DF90D4551DA0}"/>
          </ac:spMkLst>
        </pc:spChg>
      </pc:sldChg>
      <pc:sldChg chg="modSp">
        <pc:chgData name="Busch, Tammie" userId="S::tabusch@siue.edu::6c80e3f9-11ef-459a-a279-644c5c163815" providerId="AD" clId="Web-{11742CE9-034F-4EC6-BF1F-0D287F7A00AC}" dt="2022-06-08T19:05:23.576" v="4" actId="20577"/>
        <pc:sldMkLst>
          <pc:docMk/>
          <pc:sldMk cId="3772888288" sldId="265"/>
        </pc:sldMkLst>
        <pc:spChg chg="mod">
          <ac:chgData name="Busch, Tammie" userId="S::tabusch@siue.edu::6c80e3f9-11ef-459a-a279-644c5c163815" providerId="AD" clId="Web-{11742CE9-034F-4EC6-BF1F-0D287F7A00AC}" dt="2022-06-08T19:05:23.576" v="4" actId="20577"/>
          <ac:spMkLst>
            <pc:docMk/>
            <pc:sldMk cId="3772888288" sldId="265"/>
            <ac:spMk id="2" creationId="{8F38A285-8AA5-043F-7C0B-DFAF0FF59BEC}"/>
          </ac:spMkLst>
        </pc:spChg>
      </pc:sldChg>
      <pc:sldChg chg="modSp">
        <pc:chgData name="Busch, Tammie" userId="S::tabusch@siue.edu::6c80e3f9-11ef-459a-a279-644c5c163815" providerId="AD" clId="Web-{11742CE9-034F-4EC6-BF1F-0D287F7A00AC}" dt="2022-06-08T19:05:49.966" v="6" actId="20577"/>
        <pc:sldMkLst>
          <pc:docMk/>
          <pc:sldMk cId="368375894" sldId="267"/>
        </pc:sldMkLst>
        <pc:spChg chg="mod">
          <ac:chgData name="Busch, Tammie" userId="S::tabusch@siue.edu::6c80e3f9-11ef-459a-a279-644c5c163815" providerId="AD" clId="Web-{11742CE9-034F-4EC6-BF1F-0D287F7A00AC}" dt="2022-06-08T19:05:49.966" v="6" actId="20577"/>
          <ac:spMkLst>
            <pc:docMk/>
            <pc:sldMk cId="368375894" sldId="267"/>
            <ac:spMk id="4" creationId="{E7A1646F-F209-A985-DB86-4ECBC4219AF6}"/>
          </ac:spMkLst>
        </pc:spChg>
      </pc:sldChg>
    </pc:docChg>
  </pc:docChgLst>
  <pc:docChgLst>
    <pc:chgData name="Kamper, Elizabeth" userId="S::ekamper@siue.edu::04ee2665-f845-4413-9495-23163c0f7cca" providerId="AD" clId="Web-{078F5E5F-B35F-4BA1-8BDB-6B41FAFCBD28}"/>
    <pc:docChg chg="addSld modSld">
      <pc:chgData name="Kamper, Elizabeth" userId="S::ekamper@siue.edu::04ee2665-f845-4413-9495-23163c0f7cca" providerId="AD" clId="Web-{078F5E5F-B35F-4BA1-8BDB-6B41FAFCBD28}" dt="2022-12-12T18:05:55.493" v="42" actId="1076"/>
      <pc:docMkLst>
        <pc:docMk/>
      </pc:docMkLst>
      <pc:sldChg chg="addSp modSp new mod modShow">
        <pc:chgData name="Kamper, Elizabeth" userId="S::ekamper@siue.edu::04ee2665-f845-4413-9495-23163c0f7cca" providerId="AD" clId="Web-{078F5E5F-B35F-4BA1-8BDB-6B41FAFCBD28}" dt="2022-12-12T18:05:55.493" v="42" actId="1076"/>
        <pc:sldMkLst>
          <pc:docMk/>
          <pc:sldMk cId="698846447" sldId="275"/>
        </pc:sldMkLst>
        <pc:spChg chg="add mod">
          <ac:chgData name="Kamper, Elizabeth" userId="S::ekamper@siue.edu::04ee2665-f845-4413-9495-23163c0f7cca" providerId="AD" clId="Web-{078F5E5F-B35F-4BA1-8BDB-6B41FAFCBD28}" dt="2022-12-12T18:05:55.493" v="42" actId="1076"/>
          <ac:spMkLst>
            <pc:docMk/>
            <pc:sldMk cId="698846447" sldId="275"/>
            <ac:spMk id="3" creationId="{33F2CEE9-BA3B-0B8C-0165-4B399BD4F448}"/>
          </ac:spMkLst>
        </pc:spChg>
        <pc:picChg chg="add mod">
          <ac:chgData name="Kamper, Elizabeth" userId="S::ekamper@siue.edu::04ee2665-f845-4413-9495-23163c0f7cca" providerId="AD" clId="Web-{078F5E5F-B35F-4BA1-8BDB-6B41FAFCBD28}" dt="2022-12-12T18:03:04.595" v="9"/>
          <ac:picMkLst>
            <pc:docMk/>
            <pc:sldMk cId="698846447" sldId="275"/>
            <ac:picMk id="2" creationId="{CD797DB4-1C75-D863-538D-155B9221FF5C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D9467B-548E-4C87-96BD-7AA3FFDEF65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85CFEB9-0725-4835-AE42-3CEB14CBB90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0" i="0" baseline="0" dirty="0"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rPr>
            <a:t>1. Know the lines you do not want to cross with both patrons and coworkers.</a:t>
          </a:r>
          <a:endParaRPr lang="en-US" sz="1800" b="0" i="0" dirty="0">
            <a:latin typeface="Helvetica Neue Light" panose="02000403000000020004" pitchFamily="2" charset="0"/>
            <a:ea typeface="Helvetica Neue Light" panose="02000403000000020004" pitchFamily="2" charset="0"/>
            <a:cs typeface="Helvetica Neue" panose="02000503000000020004" pitchFamily="2" charset="0"/>
          </a:endParaRPr>
        </a:p>
      </dgm:t>
    </dgm:pt>
    <dgm:pt modelId="{14504B6E-DB2B-4A3A-A0F1-323116D7A5E3}" type="parTrans" cxnId="{B0089F39-CFF2-4A7F-94E0-CDA214EED885}">
      <dgm:prSet/>
      <dgm:spPr/>
      <dgm:t>
        <a:bodyPr/>
        <a:lstStyle/>
        <a:p>
          <a:endParaRPr lang="en-US"/>
        </a:p>
      </dgm:t>
    </dgm:pt>
    <dgm:pt modelId="{B7F0B02B-A354-4526-9878-2D9EE4B41CA3}" type="sibTrans" cxnId="{B0089F39-CFF2-4A7F-94E0-CDA214EED885}">
      <dgm:prSet/>
      <dgm:spPr/>
      <dgm:t>
        <a:bodyPr/>
        <a:lstStyle/>
        <a:p>
          <a:endParaRPr lang="en-US"/>
        </a:p>
      </dgm:t>
    </dgm:pt>
    <dgm:pt modelId="{765A0BEC-AC49-4648-83E6-6BDE6EE9D6E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0" i="0" baseline="0" dirty="0"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rPr>
            <a:t>2. Librarians and library staff cannot be expected to solve all problems for patrons but can find information and resources that can help.</a:t>
          </a:r>
          <a:endParaRPr lang="en-US" sz="1800" b="0" i="0" dirty="0">
            <a:latin typeface="Helvetica Neue Light" panose="02000403000000020004" pitchFamily="2" charset="0"/>
            <a:ea typeface="Helvetica Neue Light" panose="02000403000000020004" pitchFamily="2" charset="0"/>
            <a:cs typeface="Helvetica Neue" panose="02000503000000020004" pitchFamily="2" charset="0"/>
          </a:endParaRPr>
        </a:p>
      </dgm:t>
    </dgm:pt>
    <dgm:pt modelId="{B15C6AF0-4767-454A-8A3C-8FE9BDCE752E}" type="parTrans" cxnId="{3A65932E-DCCF-4FE6-B525-626D074BF25C}">
      <dgm:prSet/>
      <dgm:spPr/>
      <dgm:t>
        <a:bodyPr/>
        <a:lstStyle/>
        <a:p>
          <a:endParaRPr lang="en-US"/>
        </a:p>
      </dgm:t>
    </dgm:pt>
    <dgm:pt modelId="{0ABBC735-56C2-469A-9233-E5C5082337B4}" type="sibTrans" cxnId="{3A65932E-DCCF-4FE6-B525-626D074BF25C}">
      <dgm:prSet/>
      <dgm:spPr/>
      <dgm:t>
        <a:bodyPr/>
        <a:lstStyle/>
        <a:p>
          <a:endParaRPr lang="en-US"/>
        </a:p>
      </dgm:t>
    </dgm:pt>
    <dgm:pt modelId="{A1193662-E8B3-437B-8B32-03E4E4F7165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0" i="0" baseline="0" dirty="0"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rPr>
            <a:t>3. When delivering bad news to coworkers or direct reports, allow time for follow-up conversations.</a:t>
          </a:r>
          <a:endParaRPr lang="en-US" sz="1800" b="0" i="0" dirty="0">
            <a:latin typeface="Helvetica Neue Light" panose="02000403000000020004" pitchFamily="2" charset="0"/>
            <a:ea typeface="Helvetica Neue Light" panose="02000403000000020004" pitchFamily="2" charset="0"/>
            <a:cs typeface="Helvetica Neue" panose="02000503000000020004" pitchFamily="2" charset="0"/>
          </a:endParaRPr>
        </a:p>
      </dgm:t>
    </dgm:pt>
    <dgm:pt modelId="{E99384E7-EA3C-4D9C-A332-6D406D3622BB}" type="parTrans" cxnId="{472F7CD2-FABE-4705-8401-5ACD498B850D}">
      <dgm:prSet/>
      <dgm:spPr/>
      <dgm:t>
        <a:bodyPr/>
        <a:lstStyle/>
        <a:p>
          <a:endParaRPr lang="en-US"/>
        </a:p>
      </dgm:t>
    </dgm:pt>
    <dgm:pt modelId="{A682E9A9-511B-4160-A535-4B3081BE96BB}" type="sibTrans" cxnId="{472F7CD2-FABE-4705-8401-5ACD498B850D}">
      <dgm:prSet/>
      <dgm:spPr/>
      <dgm:t>
        <a:bodyPr/>
        <a:lstStyle/>
        <a:p>
          <a:endParaRPr lang="en-US"/>
        </a:p>
      </dgm:t>
    </dgm:pt>
    <dgm:pt modelId="{3E58D640-88C7-433F-92E9-7A85BDD007DF}" type="pres">
      <dgm:prSet presAssocID="{36D9467B-548E-4C87-96BD-7AA3FFDEF65B}" presName="diagram" presStyleCnt="0">
        <dgm:presLayoutVars>
          <dgm:dir/>
          <dgm:resizeHandles val="exact"/>
        </dgm:presLayoutVars>
      </dgm:prSet>
      <dgm:spPr/>
    </dgm:pt>
    <dgm:pt modelId="{27C3E3F6-89CB-4941-B510-9025AAEFAD6D}" type="pres">
      <dgm:prSet presAssocID="{F85CFEB9-0725-4835-AE42-3CEB14CBB90C}" presName="node" presStyleLbl="node1" presStyleIdx="0" presStyleCnt="3">
        <dgm:presLayoutVars>
          <dgm:bulletEnabled val="1"/>
        </dgm:presLayoutVars>
      </dgm:prSet>
      <dgm:spPr/>
    </dgm:pt>
    <dgm:pt modelId="{7A6F7544-4F70-42D1-8F0C-8AC9512D4635}" type="pres">
      <dgm:prSet presAssocID="{B7F0B02B-A354-4526-9878-2D9EE4B41CA3}" presName="sibTrans" presStyleCnt="0"/>
      <dgm:spPr/>
    </dgm:pt>
    <dgm:pt modelId="{104FFA48-AA0D-4CCD-8A49-59D798B2939F}" type="pres">
      <dgm:prSet presAssocID="{765A0BEC-AC49-4648-83E6-6BDE6EE9D6E8}" presName="node" presStyleLbl="node1" presStyleIdx="1" presStyleCnt="3">
        <dgm:presLayoutVars>
          <dgm:bulletEnabled val="1"/>
        </dgm:presLayoutVars>
      </dgm:prSet>
      <dgm:spPr/>
    </dgm:pt>
    <dgm:pt modelId="{76EEDE65-B92D-4CD7-A4D1-D53C954B2DA6}" type="pres">
      <dgm:prSet presAssocID="{0ABBC735-56C2-469A-9233-E5C5082337B4}" presName="sibTrans" presStyleCnt="0"/>
      <dgm:spPr/>
    </dgm:pt>
    <dgm:pt modelId="{225FC8CB-05E9-45FD-8CA0-D900FFAD6189}" type="pres">
      <dgm:prSet presAssocID="{A1193662-E8B3-437B-8B32-03E4E4F71658}" presName="node" presStyleLbl="node1" presStyleIdx="2" presStyleCnt="3">
        <dgm:presLayoutVars>
          <dgm:bulletEnabled val="1"/>
        </dgm:presLayoutVars>
      </dgm:prSet>
      <dgm:spPr/>
    </dgm:pt>
  </dgm:ptLst>
  <dgm:cxnLst>
    <dgm:cxn modelId="{3A65932E-DCCF-4FE6-B525-626D074BF25C}" srcId="{36D9467B-548E-4C87-96BD-7AA3FFDEF65B}" destId="{765A0BEC-AC49-4648-83E6-6BDE6EE9D6E8}" srcOrd="1" destOrd="0" parTransId="{B15C6AF0-4767-454A-8A3C-8FE9BDCE752E}" sibTransId="{0ABBC735-56C2-469A-9233-E5C5082337B4}"/>
    <dgm:cxn modelId="{D8B15C32-66F4-49D4-8C81-3C5124C732AA}" type="presOf" srcId="{F85CFEB9-0725-4835-AE42-3CEB14CBB90C}" destId="{27C3E3F6-89CB-4941-B510-9025AAEFAD6D}" srcOrd="0" destOrd="0" presId="urn:microsoft.com/office/officeart/2005/8/layout/default"/>
    <dgm:cxn modelId="{B0089F39-CFF2-4A7F-94E0-CDA214EED885}" srcId="{36D9467B-548E-4C87-96BD-7AA3FFDEF65B}" destId="{F85CFEB9-0725-4835-AE42-3CEB14CBB90C}" srcOrd="0" destOrd="0" parTransId="{14504B6E-DB2B-4A3A-A0F1-323116D7A5E3}" sibTransId="{B7F0B02B-A354-4526-9878-2D9EE4B41CA3}"/>
    <dgm:cxn modelId="{682525CD-4A3E-45C1-B4BE-F7546EAD967A}" type="presOf" srcId="{A1193662-E8B3-437B-8B32-03E4E4F71658}" destId="{225FC8CB-05E9-45FD-8CA0-D900FFAD6189}" srcOrd="0" destOrd="0" presId="urn:microsoft.com/office/officeart/2005/8/layout/default"/>
    <dgm:cxn modelId="{472F7CD2-FABE-4705-8401-5ACD498B850D}" srcId="{36D9467B-548E-4C87-96BD-7AA3FFDEF65B}" destId="{A1193662-E8B3-437B-8B32-03E4E4F71658}" srcOrd="2" destOrd="0" parTransId="{E99384E7-EA3C-4D9C-A332-6D406D3622BB}" sibTransId="{A682E9A9-511B-4160-A535-4B3081BE96BB}"/>
    <dgm:cxn modelId="{43AF13D5-98B2-4AE4-83C7-2EB8E372406A}" type="presOf" srcId="{36D9467B-548E-4C87-96BD-7AA3FFDEF65B}" destId="{3E58D640-88C7-433F-92E9-7A85BDD007DF}" srcOrd="0" destOrd="0" presId="urn:microsoft.com/office/officeart/2005/8/layout/default"/>
    <dgm:cxn modelId="{322B49EE-8EDE-4B57-8B17-E1771D1C04D5}" type="presOf" srcId="{765A0BEC-AC49-4648-83E6-6BDE6EE9D6E8}" destId="{104FFA48-AA0D-4CCD-8A49-59D798B2939F}" srcOrd="0" destOrd="0" presId="urn:microsoft.com/office/officeart/2005/8/layout/default"/>
    <dgm:cxn modelId="{CB1B1D4C-23A4-412F-86FE-B3D24EDC7580}" type="presParOf" srcId="{3E58D640-88C7-433F-92E9-7A85BDD007DF}" destId="{27C3E3F6-89CB-4941-B510-9025AAEFAD6D}" srcOrd="0" destOrd="0" presId="urn:microsoft.com/office/officeart/2005/8/layout/default"/>
    <dgm:cxn modelId="{4DD95E22-E600-4419-B1AB-F8C2472CF546}" type="presParOf" srcId="{3E58D640-88C7-433F-92E9-7A85BDD007DF}" destId="{7A6F7544-4F70-42D1-8F0C-8AC9512D4635}" srcOrd="1" destOrd="0" presId="urn:microsoft.com/office/officeart/2005/8/layout/default"/>
    <dgm:cxn modelId="{B3EABA1A-EF62-47CF-A30C-47503B44E938}" type="presParOf" srcId="{3E58D640-88C7-433F-92E9-7A85BDD007DF}" destId="{104FFA48-AA0D-4CCD-8A49-59D798B2939F}" srcOrd="2" destOrd="0" presId="urn:microsoft.com/office/officeart/2005/8/layout/default"/>
    <dgm:cxn modelId="{1743CDDD-F969-4639-B339-1E950099E10A}" type="presParOf" srcId="{3E58D640-88C7-433F-92E9-7A85BDD007DF}" destId="{76EEDE65-B92D-4CD7-A4D1-D53C954B2DA6}" srcOrd="3" destOrd="0" presId="urn:microsoft.com/office/officeart/2005/8/layout/default"/>
    <dgm:cxn modelId="{FE96102B-782B-4936-8CB9-AD5C762F7CDA}" type="presParOf" srcId="{3E58D640-88C7-433F-92E9-7A85BDD007DF}" destId="{225FC8CB-05E9-45FD-8CA0-D900FFAD618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B79585-4EFB-4E78-9934-FF4B88CCB271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3CE218D-8A92-4439-924E-09642EC19E51}">
      <dgm:prSet custT="1"/>
      <dgm:spPr/>
      <dgm:t>
        <a:bodyPr/>
        <a:lstStyle/>
        <a:p>
          <a:r>
            <a:rPr lang="en-US" sz="2400" b="0" i="0" baseline="0" dirty="0">
              <a:latin typeface="Helvetica Neue Light" panose="02000403000000020004" pitchFamily="2" charset="0"/>
              <a:ea typeface="Helvetica Neue Light" panose="02000403000000020004" pitchFamily="2" charset="0"/>
            </a:rPr>
            <a:t>1. Telling people uncomfortable things is hard.</a:t>
          </a:r>
          <a:endParaRPr lang="en-US" sz="2400" b="0" i="0" dirty="0">
            <a:latin typeface="Helvetica Neue Light" panose="02000403000000020004" pitchFamily="2" charset="0"/>
            <a:ea typeface="Helvetica Neue Light" panose="02000403000000020004" pitchFamily="2" charset="0"/>
          </a:endParaRPr>
        </a:p>
      </dgm:t>
    </dgm:pt>
    <dgm:pt modelId="{86531688-E1DC-4E63-AB0F-AEA1C7575023}" type="parTrans" cxnId="{F141088D-7A69-4799-B431-E6D5D6EC4068}">
      <dgm:prSet/>
      <dgm:spPr/>
      <dgm:t>
        <a:bodyPr/>
        <a:lstStyle/>
        <a:p>
          <a:endParaRPr lang="en-US"/>
        </a:p>
      </dgm:t>
    </dgm:pt>
    <dgm:pt modelId="{9D9FBA44-1E26-4BB3-9D6E-4AA0A5E2D52A}" type="sibTrans" cxnId="{F141088D-7A69-4799-B431-E6D5D6EC4068}">
      <dgm:prSet/>
      <dgm:spPr/>
      <dgm:t>
        <a:bodyPr/>
        <a:lstStyle/>
        <a:p>
          <a:endParaRPr lang="en-US"/>
        </a:p>
      </dgm:t>
    </dgm:pt>
    <dgm:pt modelId="{05151F5B-4777-4F39-BADA-10E45907DB92}">
      <dgm:prSet custT="1"/>
      <dgm:spPr/>
      <dgm:t>
        <a:bodyPr/>
        <a:lstStyle/>
        <a:p>
          <a:r>
            <a:rPr lang="en-US" sz="2400" b="0" i="0" baseline="0" dirty="0">
              <a:latin typeface="Helvetica Neue Light" panose="02000403000000020004" pitchFamily="2" charset="0"/>
              <a:ea typeface="Helvetica Neue Light" panose="02000403000000020004" pitchFamily="2" charset="0"/>
            </a:rPr>
            <a:t>2. Frame it as constructive feedback instead of a complaint.</a:t>
          </a:r>
          <a:endParaRPr lang="en-US" sz="2400" b="0" i="0" dirty="0">
            <a:latin typeface="Helvetica Neue Light" panose="02000403000000020004" pitchFamily="2" charset="0"/>
            <a:ea typeface="Helvetica Neue Light" panose="02000403000000020004" pitchFamily="2" charset="0"/>
          </a:endParaRPr>
        </a:p>
      </dgm:t>
    </dgm:pt>
    <dgm:pt modelId="{673E3D85-EE8E-41B6-B6C7-59BBAA595E66}" type="parTrans" cxnId="{6F0871D6-C61D-4D88-930D-178EA0E92051}">
      <dgm:prSet/>
      <dgm:spPr/>
      <dgm:t>
        <a:bodyPr/>
        <a:lstStyle/>
        <a:p>
          <a:endParaRPr lang="en-US"/>
        </a:p>
      </dgm:t>
    </dgm:pt>
    <dgm:pt modelId="{D76FB36B-B605-4AA1-B146-5A2D5A28CD9D}" type="sibTrans" cxnId="{6F0871D6-C61D-4D88-930D-178EA0E92051}">
      <dgm:prSet/>
      <dgm:spPr/>
      <dgm:t>
        <a:bodyPr/>
        <a:lstStyle/>
        <a:p>
          <a:endParaRPr lang="en-US"/>
        </a:p>
      </dgm:t>
    </dgm:pt>
    <dgm:pt modelId="{68A37CD5-79E3-4DE3-BF82-E4AFB551C263}">
      <dgm:prSet custT="1"/>
      <dgm:spPr/>
      <dgm:t>
        <a:bodyPr/>
        <a:lstStyle/>
        <a:p>
          <a:r>
            <a:rPr lang="en-US" sz="2400" b="0" i="0" baseline="0" dirty="0">
              <a:latin typeface="Helvetica Neue Light" panose="02000403000000020004" pitchFamily="2" charset="0"/>
              <a:ea typeface="Helvetica Neue Light" panose="02000403000000020004" pitchFamily="2" charset="0"/>
            </a:rPr>
            <a:t>3. Be open to and thoughtful when receiving feedback.</a:t>
          </a:r>
          <a:endParaRPr lang="en-US" sz="2400" b="0" i="0" dirty="0">
            <a:latin typeface="Helvetica Neue Light" panose="02000403000000020004" pitchFamily="2" charset="0"/>
            <a:ea typeface="Helvetica Neue Light" panose="02000403000000020004" pitchFamily="2" charset="0"/>
          </a:endParaRPr>
        </a:p>
      </dgm:t>
    </dgm:pt>
    <dgm:pt modelId="{5CDD7865-2349-48C7-9E6B-BC267954EA1B}" type="parTrans" cxnId="{F889E5EE-D7CB-4C4E-9AAA-E2D024D100B6}">
      <dgm:prSet/>
      <dgm:spPr/>
      <dgm:t>
        <a:bodyPr/>
        <a:lstStyle/>
        <a:p>
          <a:endParaRPr lang="en-US"/>
        </a:p>
      </dgm:t>
    </dgm:pt>
    <dgm:pt modelId="{5986C314-8648-4AED-BB13-A625AA318991}" type="sibTrans" cxnId="{F889E5EE-D7CB-4C4E-9AAA-E2D024D100B6}">
      <dgm:prSet/>
      <dgm:spPr/>
      <dgm:t>
        <a:bodyPr/>
        <a:lstStyle/>
        <a:p>
          <a:endParaRPr lang="en-US"/>
        </a:p>
      </dgm:t>
    </dgm:pt>
    <dgm:pt modelId="{E0D58662-8554-4973-A176-FA2BD0D33DF8}" type="pres">
      <dgm:prSet presAssocID="{02B79585-4EFB-4E78-9934-FF4B88CCB27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0CC6965-3BDD-4979-9541-3363DED2FF73}" type="pres">
      <dgm:prSet presAssocID="{03CE218D-8A92-4439-924E-09642EC19E51}" presName="hierRoot1" presStyleCnt="0"/>
      <dgm:spPr/>
    </dgm:pt>
    <dgm:pt modelId="{9A008D77-4B0C-4D79-B09C-C0A1DC23B8DD}" type="pres">
      <dgm:prSet presAssocID="{03CE218D-8A92-4439-924E-09642EC19E51}" presName="composite" presStyleCnt="0"/>
      <dgm:spPr/>
    </dgm:pt>
    <dgm:pt modelId="{1CBAC950-F9C7-46E8-BD60-5FA46B15DE34}" type="pres">
      <dgm:prSet presAssocID="{03CE218D-8A92-4439-924E-09642EC19E51}" presName="background" presStyleLbl="node0" presStyleIdx="0" presStyleCnt="3"/>
      <dgm:spPr/>
    </dgm:pt>
    <dgm:pt modelId="{A66CA40B-F039-47C0-8639-ADE0D7C1DBFC}" type="pres">
      <dgm:prSet presAssocID="{03CE218D-8A92-4439-924E-09642EC19E51}" presName="text" presStyleLbl="fgAcc0" presStyleIdx="0" presStyleCnt="3">
        <dgm:presLayoutVars>
          <dgm:chPref val="3"/>
        </dgm:presLayoutVars>
      </dgm:prSet>
      <dgm:spPr/>
    </dgm:pt>
    <dgm:pt modelId="{494B51F4-B4EB-41B6-B6E1-C84BBB09E749}" type="pres">
      <dgm:prSet presAssocID="{03CE218D-8A92-4439-924E-09642EC19E51}" presName="hierChild2" presStyleCnt="0"/>
      <dgm:spPr/>
    </dgm:pt>
    <dgm:pt modelId="{28AE0204-3B2B-4EAD-AE37-ACAAE1D0B6E6}" type="pres">
      <dgm:prSet presAssocID="{05151F5B-4777-4F39-BADA-10E45907DB92}" presName="hierRoot1" presStyleCnt="0"/>
      <dgm:spPr/>
    </dgm:pt>
    <dgm:pt modelId="{C64B3CC5-292B-4E41-A147-2D417F1ADE73}" type="pres">
      <dgm:prSet presAssocID="{05151F5B-4777-4F39-BADA-10E45907DB92}" presName="composite" presStyleCnt="0"/>
      <dgm:spPr/>
    </dgm:pt>
    <dgm:pt modelId="{E41880CD-CBCC-4B7A-A924-6BB37E442D9C}" type="pres">
      <dgm:prSet presAssocID="{05151F5B-4777-4F39-BADA-10E45907DB92}" presName="background" presStyleLbl="node0" presStyleIdx="1" presStyleCnt="3"/>
      <dgm:spPr/>
    </dgm:pt>
    <dgm:pt modelId="{2341686F-DA81-4BDA-9696-BE6F507D828C}" type="pres">
      <dgm:prSet presAssocID="{05151F5B-4777-4F39-BADA-10E45907DB92}" presName="text" presStyleLbl="fgAcc0" presStyleIdx="1" presStyleCnt="3">
        <dgm:presLayoutVars>
          <dgm:chPref val="3"/>
        </dgm:presLayoutVars>
      </dgm:prSet>
      <dgm:spPr/>
    </dgm:pt>
    <dgm:pt modelId="{73CF2CE9-5A06-481F-9567-2BAB07F11F87}" type="pres">
      <dgm:prSet presAssocID="{05151F5B-4777-4F39-BADA-10E45907DB92}" presName="hierChild2" presStyleCnt="0"/>
      <dgm:spPr/>
    </dgm:pt>
    <dgm:pt modelId="{C3FB058C-76B8-4D00-BE7B-742CEC131079}" type="pres">
      <dgm:prSet presAssocID="{68A37CD5-79E3-4DE3-BF82-E4AFB551C263}" presName="hierRoot1" presStyleCnt="0"/>
      <dgm:spPr/>
    </dgm:pt>
    <dgm:pt modelId="{8E25C0E4-4403-40C0-9ACD-A38FF2AB79F5}" type="pres">
      <dgm:prSet presAssocID="{68A37CD5-79E3-4DE3-BF82-E4AFB551C263}" presName="composite" presStyleCnt="0"/>
      <dgm:spPr/>
    </dgm:pt>
    <dgm:pt modelId="{9CAC7F40-4BBC-44EE-8B74-936128EDFB6B}" type="pres">
      <dgm:prSet presAssocID="{68A37CD5-79E3-4DE3-BF82-E4AFB551C263}" presName="background" presStyleLbl="node0" presStyleIdx="2" presStyleCnt="3"/>
      <dgm:spPr/>
    </dgm:pt>
    <dgm:pt modelId="{72EF8CF6-8E20-4534-B461-4CF7770AE43A}" type="pres">
      <dgm:prSet presAssocID="{68A37CD5-79E3-4DE3-BF82-E4AFB551C263}" presName="text" presStyleLbl="fgAcc0" presStyleIdx="2" presStyleCnt="3">
        <dgm:presLayoutVars>
          <dgm:chPref val="3"/>
        </dgm:presLayoutVars>
      </dgm:prSet>
      <dgm:spPr/>
    </dgm:pt>
    <dgm:pt modelId="{5DF49756-2C08-457F-94A8-1DFAE4450BEB}" type="pres">
      <dgm:prSet presAssocID="{68A37CD5-79E3-4DE3-BF82-E4AFB551C263}" presName="hierChild2" presStyleCnt="0"/>
      <dgm:spPr/>
    </dgm:pt>
  </dgm:ptLst>
  <dgm:cxnLst>
    <dgm:cxn modelId="{CA458D2E-185C-430D-987C-4B6855042B82}" type="presOf" srcId="{05151F5B-4777-4F39-BADA-10E45907DB92}" destId="{2341686F-DA81-4BDA-9696-BE6F507D828C}" srcOrd="0" destOrd="0" presId="urn:microsoft.com/office/officeart/2005/8/layout/hierarchy1"/>
    <dgm:cxn modelId="{CDFFC069-CA41-4F5D-B5FA-C9F4E0C9CB0D}" type="presOf" srcId="{03CE218D-8A92-4439-924E-09642EC19E51}" destId="{A66CA40B-F039-47C0-8639-ADE0D7C1DBFC}" srcOrd="0" destOrd="0" presId="urn:microsoft.com/office/officeart/2005/8/layout/hierarchy1"/>
    <dgm:cxn modelId="{F141088D-7A69-4799-B431-E6D5D6EC4068}" srcId="{02B79585-4EFB-4E78-9934-FF4B88CCB271}" destId="{03CE218D-8A92-4439-924E-09642EC19E51}" srcOrd="0" destOrd="0" parTransId="{86531688-E1DC-4E63-AB0F-AEA1C7575023}" sibTransId="{9D9FBA44-1E26-4BB3-9D6E-4AA0A5E2D52A}"/>
    <dgm:cxn modelId="{4CE6B2B9-542A-4457-B8A8-F83E136A52FC}" type="presOf" srcId="{02B79585-4EFB-4E78-9934-FF4B88CCB271}" destId="{E0D58662-8554-4973-A176-FA2BD0D33DF8}" srcOrd="0" destOrd="0" presId="urn:microsoft.com/office/officeart/2005/8/layout/hierarchy1"/>
    <dgm:cxn modelId="{CEC11FBE-9E90-4CEA-AE14-6F36F6AD8E0D}" type="presOf" srcId="{68A37CD5-79E3-4DE3-BF82-E4AFB551C263}" destId="{72EF8CF6-8E20-4534-B461-4CF7770AE43A}" srcOrd="0" destOrd="0" presId="urn:microsoft.com/office/officeart/2005/8/layout/hierarchy1"/>
    <dgm:cxn modelId="{6F0871D6-C61D-4D88-930D-178EA0E92051}" srcId="{02B79585-4EFB-4E78-9934-FF4B88CCB271}" destId="{05151F5B-4777-4F39-BADA-10E45907DB92}" srcOrd="1" destOrd="0" parTransId="{673E3D85-EE8E-41B6-B6C7-59BBAA595E66}" sibTransId="{D76FB36B-B605-4AA1-B146-5A2D5A28CD9D}"/>
    <dgm:cxn modelId="{F889E5EE-D7CB-4C4E-9AAA-E2D024D100B6}" srcId="{02B79585-4EFB-4E78-9934-FF4B88CCB271}" destId="{68A37CD5-79E3-4DE3-BF82-E4AFB551C263}" srcOrd="2" destOrd="0" parTransId="{5CDD7865-2349-48C7-9E6B-BC267954EA1B}" sibTransId="{5986C314-8648-4AED-BB13-A625AA318991}"/>
    <dgm:cxn modelId="{023A5ADF-0D1E-44B1-B0EE-9DDCBC342A60}" type="presParOf" srcId="{E0D58662-8554-4973-A176-FA2BD0D33DF8}" destId="{50CC6965-3BDD-4979-9541-3363DED2FF73}" srcOrd="0" destOrd="0" presId="urn:microsoft.com/office/officeart/2005/8/layout/hierarchy1"/>
    <dgm:cxn modelId="{15A49C5E-5436-4D75-98D4-0786D93155DE}" type="presParOf" srcId="{50CC6965-3BDD-4979-9541-3363DED2FF73}" destId="{9A008D77-4B0C-4D79-B09C-C0A1DC23B8DD}" srcOrd="0" destOrd="0" presId="urn:microsoft.com/office/officeart/2005/8/layout/hierarchy1"/>
    <dgm:cxn modelId="{DBECFA8A-4BBF-4981-9F2C-3179388BDF43}" type="presParOf" srcId="{9A008D77-4B0C-4D79-B09C-C0A1DC23B8DD}" destId="{1CBAC950-F9C7-46E8-BD60-5FA46B15DE34}" srcOrd="0" destOrd="0" presId="urn:microsoft.com/office/officeart/2005/8/layout/hierarchy1"/>
    <dgm:cxn modelId="{A9CEF438-B874-4592-850C-14792E907849}" type="presParOf" srcId="{9A008D77-4B0C-4D79-B09C-C0A1DC23B8DD}" destId="{A66CA40B-F039-47C0-8639-ADE0D7C1DBFC}" srcOrd="1" destOrd="0" presId="urn:microsoft.com/office/officeart/2005/8/layout/hierarchy1"/>
    <dgm:cxn modelId="{E461E530-BF2E-4F6E-8E4F-0013CBB04FF8}" type="presParOf" srcId="{50CC6965-3BDD-4979-9541-3363DED2FF73}" destId="{494B51F4-B4EB-41B6-B6E1-C84BBB09E749}" srcOrd="1" destOrd="0" presId="urn:microsoft.com/office/officeart/2005/8/layout/hierarchy1"/>
    <dgm:cxn modelId="{D6A939F4-221E-45EA-885D-F817BF443C4F}" type="presParOf" srcId="{E0D58662-8554-4973-A176-FA2BD0D33DF8}" destId="{28AE0204-3B2B-4EAD-AE37-ACAAE1D0B6E6}" srcOrd="1" destOrd="0" presId="urn:microsoft.com/office/officeart/2005/8/layout/hierarchy1"/>
    <dgm:cxn modelId="{F36CE2DA-AEE8-44CD-8F9C-9C6AA7022189}" type="presParOf" srcId="{28AE0204-3B2B-4EAD-AE37-ACAAE1D0B6E6}" destId="{C64B3CC5-292B-4E41-A147-2D417F1ADE73}" srcOrd="0" destOrd="0" presId="urn:microsoft.com/office/officeart/2005/8/layout/hierarchy1"/>
    <dgm:cxn modelId="{F212ADED-110F-46E9-9B58-010094D4612E}" type="presParOf" srcId="{C64B3CC5-292B-4E41-A147-2D417F1ADE73}" destId="{E41880CD-CBCC-4B7A-A924-6BB37E442D9C}" srcOrd="0" destOrd="0" presId="urn:microsoft.com/office/officeart/2005/8/layout/hierarchy1"/>
    <dgm:cxn modelId="{CB65AA21-8B80-4D49-AC0A-F016A9E8AAA0}" type="presParOf" srcId="{C64B3CC5-292B-4E41-A147-2D417F1ADE73}" destId="{2341686F-DA81-4BDA-9696-BE6F507D828C}" srcOrd="1" destOrd="0" presId="urn:microsoft.com/office/officeart/2005/8/layout/hierarchy1"/>
    <dgm:cxn modelId="{8F68C4CF-9537-40A5-8509-C21A8D85E864}" type="presParOf" srcId="{28AE0204-3B2B-4EAD-AE37-ACAAE1D0B6E6}" destId="{73CF2CE9-5A06-481F-9567-2BAB07F11F87}" srcOrd="1" destOrd="0" presId="urn:microsoft.com/office/officeart/2005/8/layout/hierarchy1"/>
    <dgm:cxn modelId="{1611C15B-7258-484C-971E-A49DD58CE854}" type="presParOf" srcId="{E0D58662-8554-4973-A176-FA2BD0D33DF8}" destId="{C3FB058C-76B8-4D00-BE7B-742CEC131079}" srcOrd="2" destOrd="0" presId="urn:microsoft.com/office/officeart/2005/8/layout/hierarchy1"/>
    <dgm:cxn modelId="{540257FA-8A19-489A-8EBD-0A5663892ABF}" type="presParOf" srcId="{C3FB058C-76B8-4D00-BE7B-742CEC131079}" destId="{8E25C0E4-4403-40C0-9ACD-A38FF2AB79F5}" srcOrd="0" destOrd="0" presId="urn:microsoft.com/office/officeart/2005/8/layout/hierarchy1"/>
    <dgm:cxn modelId="{1C5B14E6-CBE7-40BD-BAF1-310D20FE5E25}" type="presParOf" srcId="{8E25C0E4-4403-40C0-9ACD-A38FF2AB79F5}" destId="{9CAC7F40-4BBC-44EE-8B74-936128EDFB6B}" srcOrd="0" destOrd="0" presId="urn:microsoft.com/office/officeart/2005/8/layout/hierarchy1"/>
    <dgm:cxn modelId="{69B460FA-480F-4D15-A66E-202169FA1FC5}" type="presParOf" srcId="{8E25C0E4-4403-40C0-9ACD-A38FF2AB79F5}" destId="{72EF8CF6-8E20-4534-B461-4CF7770AE43A}" srcOrd="1" destOrd="0" presId="urn:microsoft.com/office/officeart/2005/8/layout/hierarchy1"/>
    <dgm:cxn modelId="{CEA4B6B8-5FFF-4549-8D0D-0D9F994E2891}" type="presParOf" srcId="{C3FB058C-76B8-4D00-BE7B-742CEC131079}" destId="{5DF49756-2C08-457F-94A8-1DFAE4450BE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2E7305-F6D2-43DF-823D-87B2D3C997A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0061D66-705F-4477-9673-BD6D55ED9BC8}">
      <dgm:prSet custT="1"/>
      <dgm:spPr/>
      <dgm:t>
        <a:bodyPr/>
        <a:lstStyle/>
        <a:p>
          <a:r>
            <a:rPr lang="en-US" sz="2400" b="0" i="0" baseline="0" dirty="0">
              <a:latin typeface="Helvetica Neue Light" panose="02000403000000020004" pitchFamily="2" charset="0"/>
              <a:ea typeface="Helvetica Neue Light" panose="02000403000000020004" pitchFamily="2" charset="0"/>
            </a:rPr>
            <a:t>1. Working as part of a team is integral to making a library function.</a:t>
          </a:r>
          <a:endParaRPr lang="en-US" sz="2400" b="0" i="0" dirty="0">
            <a:latin typeface="Helvetica Neue Light" panose="02000403000000020004" pitchFamily="2" charset="0"/>
            <a:ea typeface="Helvetica Neue Light" panose="02000403000000020004" pitchFamily="2" charset="0"/>
          </a:endParaRPr>
        </a:p>
      </dgm:t>
    </dgm:pt>
    <dgm:pt modelId="{E9FEEB16-A189-4989-AC44-AB0C1B1CC936}" type="parTrans" cxnId="{A41331D1-1C8C-4E2F-BBF4-B488AD8AF187}">
      <dgm:prSet/>
      <dgm:spPr/>
      <dgm:t>
        <a:bodyPr/>
        <a:lstStyle/>
        <a:p>
          <a:endParaRPr lang="en-US"/>
        </a:p>
      </dgm:t>
    </dgm:pt>
    <dgm:pt modelId="{82304998-F6FF-41EB-96C2-73A239048456}" type="sibTrans" cxnId="{A41331D1-1C8C-4E2F-BBF4-B488AD8AF187}">
      <dgm:prSet/>
      <dgm:spPr/>
      <dgm:t>
        <a:bodyPr/>
        <a:lstStyle/>
        <a:p>
          <a:endParaRPr lang="en-US"/>
        </a:p>
      </dgm:t>
    </dgm:pt>
    <dgm:pt modelId="{94689AF7-5854-429E-A1CC-ECF3E9A64FDF}">
      <dgm:prSet custT="1"/>
      <dgm:spPr/>
      <dgm:t>
        <a:bodyPr/>
        <a:lstStyle/>
        <a:p>
          <a:r>
            <a:rPr lang="en-US" sz="2400" b="0" i="0" baseline="0" dirty="0">
              <a:latin typeface="Helvetica Neue Light" panose="02000403000000020004" pitchFamily="2" charset="0"/>
              <a:ea typeface="Helvetica Neue Light" panose="02000403000000020004" pitchFamily="2" charset="0"/>
            </a:rPr>
            <a:t>2. Libraries typically do not have a surplus of people, so every person is important and needs to do their part.</a:t>
          </a:r>
          <a:endParaRPr lang="en-US" sz="2400" b="0" i="0" dirty="0">
            <a:latin typeface="Helvetica Neue Light" panose="02000403000000020004" pitchFamily="2" charset="0"/>
            <a:ea typeface="Helvetica Neue Light" panose="02000403000000020004" pitchFamily="2" charset="0"/>
          </a:endParaRPr>
        </a:p>
      </dgm:t>
    </dgm:pt>
    <dgm:pt modelId="{024FE68C-6347-4C4A-A682-D0DDD4A56E65}" type="parTrans" cxnId="{A4BCCAB3-C169-4872-B66F-721121D8EAB1}">
      <dgm:prSet/>
      <dgm:spPr/>
      <dgm:t>
        <a:bodyPr/>
        <a:lstStyle/>
        <a:p>
          <a:endParaRPr lang="en-US"/>
        </a:p>
      </dgm:t>
    </dgm:pt>
    <dgm:pt modelId="{4F0A8EA2-78C3-4311-8D03-AD8662DEEAE0}" type="sibTrans" cxnId="{A4BCCAB3-C169-4872-B66F-721121D8EAB1}">
      <dgm:prSet/>
      <dgm:spPr/>
      <dgm:t>
        <a:bodyPr/>
        <a:lstStyle/>
        <a:p>
          <a:endParaRPr lang="en-US"/>
        </a:p>
      </dgm:t>
    </dgm:pt>
    <dgm:pt modelId="{A3302A30-F39D-427B-ABCB-BC13BD3668CA}">
      <dgm:prSet custT="1"/>
      <dgm:spPr/>
      <dgm:t>
        <a:bodyPr/>
        <a:lstStyle/>
        <a:p>
          <a:r>
            <a:rPr lang="en-US" sz="2400" b="0" i="0" baseline="0" dirty="0">
              <a:latin typeface="Helvetica Neue Light" panose="02000403000000020004" pitchFamily="2" charset="0"/>
              <a:ea typeface="Helvetica Neue Light" panose="02000403000000020004" pitchFamily="2" charset="0"/>
            </a:rPr>
            <a:t>3. Being part of a committee is not always fun but being an active drag on the work the committee is trying to accomplish is unacceptable. </a:t>
          </a:r>
          <a:endParaRPr lang="en-US" sz="2400" b="0" i="0" dirty="0">
            <a:latin typeface="Helvetica Neue Light" panose="02000403000000020004" pitchFamily="2" charset="0"/>
            <a:ea typeface="Helvetica Neue Light" panose="02000403000000020004" pitchFamily="2" charset="0"/>
          </a:endParaRPr>
        </a:p>
      </dgm:t>
    </dgm:pt>
    <dgm:pt modelId="{A595A7FC-3C36-4AED-A5EC-BA8CC86A3BF1}" type="parTrans" cxnId="{B5E4E207-5431-46EF-AC99-B8AD53BA7F3B}">
      <dgm:prSet/>
      <dgm:spPr/>
      <dgm:t>
        <a:bodyPr/>
        <a:lstStyle/>
        <a:p>
          <a:endParaRPr lang="en-US"/>
        </a:p>
      </dgm:t>
    </dgm:pt>
    <dgm:pt modelId="{884141E3-37B9-411B-A9E8-612ADFF65E04}" type="sibTrans" cxnId="{B5E4E207-5431-46EF-AC99-B8AD53BA7F3B}">
      <dgm:prSet/>
      <dgm:spPr/>
      <dgm:t>
        <a:bodyPr/>
        <a:lstStyle/>
        <a:p>
          <a:endParaRPr lang="en-US"/>
        </a:p>
      </dgm:t>
    </dgm:pt>
    <dgm:pt modelId="{92E7217F-F610-4E8C-BEDA-750B8097A93D}" type="pres">
      <dgm:prSet presAssocID="{8A2E7305-F6D2-43DF-823D-87B2D3C997A8}" presName="linear" presStyleCnt="0">
        <dgm:presLayoutVars>
          <dgm:animLvl val="lvl"/>
          <dgm:resizeHandles val="exact"/>
        </dgm:presLayoutVars>
      </dgm:prSet>
      <dgm:spPr/>
    </dgm:pt>
    <dgm:pt modelId="{6EC54791-C486-4C05-8E6B-E03FEBA6E9FE}" type="pres">
      <dgm:prSet presAssocID="{E0061D66-705F-4477-9673-BD6D55ED9BC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3E49AED-2DAD-401E-8F0D-5F1618BF62A4}" type="pres">
      <dgm:prSet presAssocID="{82304998-F6FF-41EB-96C2-73A239048456}" presName="spacer" presStyleCnt="0"/>
      <dgm:spPr/>
    </dgm:pt>
    <dgm:pt modelId="{8EF897FE-DEFA-4EFB-8D3E-7B648055F7B4}" type="pres">
      <dgm:prSet presAssocID="{94689AF7-5854-429E-A1CC-ECF3E9A64FD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D79B709-3F76-467C-B25F-2B412061C10D}" type="pres">
      <dgm:prSet presAssocID="{4F0A8EA2-78C3-4311-8D03-AD8662DEEAE0}" presName="spacer" presStyleCnt="0"/>
      <dgm:spPr/>
    </dgm:pt>
    <dgm:pt modelId="{869C35A7-44E0-4395-B742-0C6EBF6277DE}" type="pres">
      <dgm:prSet presAssocID="{A3302A30-F39D-427B-ABCB-BC13BD3668C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59EFF06-EAEB-4338-A0CE-6D3F0552FA6D}" type="presOf" srcId="{E0061D66-705F-4477-9673-BD6D55ED9BC8}" destId="{6EC54791-C486-4C05-8E6B-E03FEBA6E9FE}" srcOrd="0" destOrd="0" presId="urn:microsoft.com/office/officeart/2005/8/layout/vList2"/>
    <dgm:cxn modelId="{B5E4E207-5431-46EF-AC99-B8AD53BA7F3B}" srcId="{8A2E7305-F6D2-43DF-823D-87B2D3C997A8}" destId="{A3302A30-F39D-427B-ABCB-BC13BD3668CA}" srcOrd="2" destOrd="0" parTransId="{A595A7FC-3C36-4AED-A5EC-BA8CC86A3BF1}" sibTransId="{884141E3-37B9-411B-A9E8-612ADFF65E04}"/>
    <dgm:cxn modelId="{B2829B3A-667E-4DB5-99F8-FC50D91F2641}" type="presOf" srcId="{A3302A30-F39D-427B-ABCB-BC13BD3668CA}" destId="{869C35A7-44E0-4395-B742-0C6EBF6277DE}" srcOrd="0" destOrd="0" presId="urn:microsoft.com/office/officeart/2005/8/layout/vList2"/>
    <dgm:cxn modelId="{741B2C98-4247-484E-8849-ECBCBB3C19C1}" type="presOf" srcId="{94689AF7-5854-429E-A1CC-ECF3E9A64FDF}" destId="{8EF897FE-DEFA-4EFB-8D3E-7B648055F7B4}" srcOrd="0" destOrd="0" presId="urn:microsoft.com/office/officeart/2005/8/layout/vList2"/>
    <dgm:cxn modelId="{A4BCCAB3-C169-4872-B66F-721121D8EAB1}" srcId="{8A2E7305-F6D2-43DF-823D-87B2D3C997A8}" destId="{94689AF7-5854-429E-A1CC-ECF3E9A64FDF}" srcOrd="1" destOrd="0" parTransId="{024FE68C-6347-4C4A-A682-D0DDD4A56E65}" sibTransId="{4F0A8EA2-78C3-4311-8D03-AD8662DEEAE0}"/>
    <dgm:cxn modelId="{A41331D1-1C8C-4E2F-BBF4-B488AD8AF187}" srcId="{8A2E7305-F6D2-43DF-823D-87B2D3C997A8}" destId="{E0061D66-705F-4477-9673-BD6D55ED9BC8}" srcOrd="0" destOrd="0" parTransId="{E9FEEB16-A189-4989-AC44-AB0C1B1CC936}" sibTransId="{82304998-F6FF-41EB-96C2-73A239048456}"/>
    <dgm:cxn modelId="{CE4F26F8-8A66-4C02-AAFB-B4532938FD01}" type="presOf" srcId="{8A2E7305-F6D2-43DF-823D-87B2D3C997A8}" destId="{92E7217F-F610-4E8C-BEDA-750B8097A93D}" srcOrd="0" destOrd="0" presId="urn:microsoft.com/office/officeart/2005/8/layout/vList2"/>
    <dgm:cxn modelId="{31834DB4-0F32-4BB0-9CF4-BF64FB0C33AB}" type="presParOf" srcId="{92E7217F-F610-4E8C-BEDA-750B8097A93D}" destId="{6EC54791-C486-4C05-8E6B-E03FEBA6E9FE}" srcOrd="0" destOrd="0" presId="urn:microsoft.com/office/officeart/2005/8/layout/vList2"/>
    <dgm:cxn modelId="{1E91E78B-04D4-4A92-9B4D-DA1AA01CF1B7}" type="presParOf" srcId="{92E7217F-F610-4E8C-BEDA-750B8097A93D}" destId="{F3E49AED-2DAD-401E-8F0D-5F1618BF62A4}" srcOrd="1" destOrd="0" presId="urn:microsoft.com/office/officeart/2005/8/layout/vList2"/>
    <dgm:cxn modelId="{9F40F3EF-801A-450E-B966-9B9012B20C53}" type="presParOf" srcId="{92E7217F-F610-4E8C-BEDA-750B8097A93D}" destId="{8EF897FE-DEFA-4EFB-8D3E-7B648055F7B4}" srcOrd="2" destOrd="0" presId="urn:microsoft.com/office/officeart/2005/8/layout/vList2"/>
    <dgm:cxn modelId="{E1D57FB9-F0CE-4F02-BF91-30ED92B83484}" type="presParOf" srcId="{92E7217F-F610-4E8C-BEDA-750B8097A93D}" destId="{8D79B709-3F76-467C-B25F-2B412061C10D}" srcOrd="3" destOrd="0" presId="urn:microsoft.com/office/officeart/2005/8/layout/vList2"/>
    <dgm:cxn modelId="{4C7A7BC5-B12E-4532-8D41-3371302CC0E3}" type="presParOf" srcId="{92E7217F-F610-4E8C-BEDA-750B8097A93D}" destId="{869C35A7-44E0-4395-B742-0C6EBF6277D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C3E3F6-89CB-4941-B510-9025AAEFAD6D}">
      <dsp:nvSpPr>
        <dsp:cNvPr id="0" name=""/>
        <dsp:cNvSpPr/>
      </dsp:nvSpPr>
      <dsp:spPr>
        <a:xfrm>
          <a:off x="0" y="945009"/>
          <a:ext cx="3229074" cy="19374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 dirty="0"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rPr>
            <a:t>1. Know the lines you do not want to cross with both patrons and coworkers.</a:t>
          </a:r>
          <a:endParaRPr lang="en-US" sz="1800" b="0" i="0" kern="1200" dirty="0">
            <a:latin typeface="Helvetica Neue Light" panose="02000403000000020004" pitchFamily="2" charset="0"/>
            <a:ea typeface="Helvetica Neue Light" panose="02000403000000020004" pitchFamily="2" charset="0"/>
            <a:cs typeface="Helvetica Neue" panose="02000503000000020004" pitchFamily="2" charset="0"/>
          </a:endParaRPr>
        </a:p>
      </dsp:txBody>
      <dsp:txXfrm>
        <a:off x="0" y="945009"/>
        <a:ext cx="3229074" cy="1937444"/>
      </dsp:txXfrm>
    </dsp:sp>
    <dsp:sp modelId="{104FFA48-AA0D-4CCD-8A49-59D798B2939F}">
      <dsp:nvSpPr>
        <dsp:cNvPr id="0" name=""/>
        <dsp:cNvSpPr/>
      </dsp:nvSpPr>
      <dsp:spPr>
        <a:xfrm>
          <a:off x="3551981" y="945009"/>
          <a:ext cx="3229074" cy="19374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 dirty="0"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rPr>
            <a:t>2. Librarians and library staff cannot be expected to solve all problems for patrons but can find information and resources that can help.</a:t>
          </a:r>
          <a:endParaRPr lang="en-US" sz="1800" b="0" i="0" kern="1200" dirty="0">
            <a:latin typeface="Helvetica Neue Light" panose="02000403000000020004" pitchFamily="2" charset="0"/>
            <a:ea typeface="Helvetica Neue Light" panose="02000403000000020004" pitchFamily="2" charset="0"/>
            <a:cs typeface="Helvetica Neue" panose="02000503000000020004" pitchFamily="2" charset="0"/>
          </a:endParaRPr>
        </a:p>
      </dsp:txBody>
      <dsp:txXfrm>
        <a:off x="3551981" y="945009"/>
        <a:ext cx="3229074" cy="1937444"/>
      </dsp:txXfrm>
    </dsp:sp>
    <dsp:sp modelId="{225FC8CB-05E9-45FD-8CA0-D900FFAD6189}">
      <dsp:nvSpPr>
        <dsp:cNvPr id="0" name=""/>
        <dsp:cNvSpPr/>
      </dsp:nvSpPr>
      <dsp:spPr>
        <a:xfrm>
          <a:off x="7103962" y="945009"/>
          <a:ext cx="3229074" cy="19374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 dirty="0"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rPr>
            <a:t>3. When delivering bad news to coworkers or direct reports, allow time for follow-up conversations.</a:t>
          </a:r>
          <a:endParaRPr lang="en-US" sz="1800" b="0" i="0" kern="1200" dirty="0">
            <a:latin typeface="Helvetica Neue Light" panose="02000403000000020004" pitchFamily="2" charset="0"/>
            <a:ea typeface="Helvetica Neue Light" panose="02000403000000020004" pitchFamily="2" charset="0"/>
            <a:cs typeface="Helvetica Neue" panose="02000503000000020004" pitchFamily="2" charset="0"/>
          </a:endParaRPr>
        </a:p>
      </dsp:txBody>
      <dsp:txXfrm>
        <a:off x="7103962" y="945009"/>
        <a:ext cx="3229074" cy="19374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AC950-F9C7-46E8-BD60-5FA46B15DE34}">
      <dsp:nvSpPr>
        <dsp:cNvPr id="0" name=""/>
        <dsp:cNvSpPr/>
      </dsp:nvSpPr>
      <dsp:spPr>
        <a:xfrm>
          <a:off x="0" y="639448"/>
          <a:ext cx="3015853" cy="19150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6CA40B-F039-47C0-8639-ADE0D7C1DBFC}">
      <dsp:nvSpPr>
        <dsp:cNvPr id="0" name=""/>
        <dsp:cNvSpPr/>
      </dsp:nvSpPr>
      <dsp:spPr>
        <a:xfrm>
          <a:off x="335094" y="957788"/>
          <a:ext cx="3015853" cy="19150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 dirty="0">
              <a:latin typeface="Helvetica Neue Light" panose="02000403000000020004" pitchFamily="2" charset="0"/>
              <a:ea typeface="Helvetica Neue Light" panose="02000403000000020004" pitchFamily="2" charset="0"/>
            </a:rPr>
            <a:t>1. Telling people uncomfortable things is hard.</a:t>
          </a:r>
          <a:endParaRPr lang="en-US" sz="2400" b="0" i="0" kern="1200" dirty="0">
            <a:latin typeface="Helvetica Neue Light" panose="02000403000000020004" pitchFamily="2" charset="0"/>
            <a:ea typeface="Helvetica Neue Light" panose="02000403000000020004" pitchFamily="2" charset="0"/>
          </a:endParaRPr>
        </a:p>
      </dsp:txBody>
      <dsp:txXfrm>
        <a:off x="391184" y="1013878"/>
        <a:ext cx="2903673" cy="1802887"/>
      </dsp:txXfrm>
    </dsp:sp>
    <dsp:sp modelId="{E41880CD-CBCC-4B7A-A924-6BB37E442D9C}">
      <dsp:nvSpPr>
        <dsp:cNvPr id="0" name=""/>
        <dsp:cNvSpPr/>
      </dsp:nvSpPr>
      <dsp:spPr>
        <a:xfrm>
          <a:off x="3686043" y="639448"/>
          <a:ext cx="3015853" cy="19150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41686F-DA81-4BDA-9696-BE6F507D828C}">
      <dsp:nvSpPr>
        <dsp:cNvPr id="0" name=""/>
        <dsp:cNvSpPr/>
      </dsp:nvSpPr>
      <dsp:spPr>
        <a:xfrm>
          <a:off x="4021138" y="957788"/>
          <a:ext cx="3015853" cy="19150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 dirty="0">
              <a:latin typeface="Helvetica Neue Light" panose="02000403000000020004" pitchFamily="2" charset="0"/>
              <a:ea typeface="Helvetica Neue Light" panose="02000403000000020004" pitchFamily="2" charset="0"/>
            </a:rPr>
            <a:t>2. Frame it as constructive feedback instead of a complaint.</a:t>
          </a:r>
          <a:endParaRPr lang="en-US" sz="2400" b="0" i="0" kern="1200" dirty="0">
            <a:latin typeface="Helvetica Neue Light" panose="02000403000000020004" pitchFamily="2" charset="0"/>
            <a:ea typeface="Helvetica Neue Light" panose="02000403000000020004" pitchFamily="2" charset="0"/>
          </a:endParaRPr>
        </a:p>
      </dsp:txBody>
      <dsp:txXfrm>
        <a:off x="4077228" y="1013878"/>
        <a:ext cx="2903673" cy="1802887"/>
      </dsp:txXfrm>
    </dsp:sp>
    <dsp:sp modelId="{9CAC7F40-4BBC-44EE-8B74-936128EDFB6B}">
      <dsp:nvSpPr>
        <dsp:cNvPr id="0" name=""/>
        <dsp:cNvSpPr/>
      </dsp:nvSpPr>
      <dsp:spPr>
        <a:xfrm>
          <a:off x="7372086" y="639448"/>
          <a:ext cx="3015853" cy="19150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EF8CF6-8E20-4534-B461-4CF7770AE43A}">
      <dsp:nvSpPr>
        <dsp:cNvPr id="0" name=""/>
        <dsp:cNvSpPr/>
      </dsp:nvSpPr>
      <dsp:spPr>
        <a:xfrm>
          <a:off x="7707181" y="957788"/>
          <a:ext cx="3015853" cy="19150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 dirty="0">
              <a:latin typeface="Helvetica Neue Light" panose="02000403000000020004" pitchFamily="2" charset="0"/>
              <a:ea typeface="Helvetica Neue Light" panose="02000403000000020004" pitchFamily="2" charset="0"/>
            </a:rPr>
            <a:t>3. Be open to and thoughtful when receiving feedback.</a:t>
          </a:r>
          <a:endParaRPr lang="en-US" sz="2400" b="0" i="0" kern="1200" dirty="0">
            <a:latin typeface="Helvetica Neue Light" panose="02000403000000020004" pitchFamily="2" charset="0"/>
            <a:ea typeface="Helvetica Neue Light" panose="02000403000000020004" pitchFamily="2" charset="0"/>
          </a:endParaRPr>
        </a:p>
      </dsp:txBody>
      <dsp:txXfrm>
        <a:off x="7763271" y="1013878"/>
        <a:ext cx="2903673" cy="18028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C54791-C486-4C05-8E6B-E03FEBA6E9FE}">
      <dsp:nvSpPr>
        <dsp:cNvPr id="0" name=""/>
        <dsp:cNvSpPr/>
      </dsp:nvSpPr>
      <dsp:spPr>
        <a:xfrm>
          <a:off x="0" y="90474"/>
          <a:ext cx="6383102" cy="16817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 dirty="0">
              <a:latin typeface="Helvetica Neue Light" panose="02000403000000020004" pitchFamily="2" charset="0"/>
              <a:ea typeface="Helvetica Neue Light" panose="02000403000000020004" pitchFamily="2" charset="0"/>
            </a:rPr>
            <a:t>1. Working as part of a team is integral to making a library function.</a:t>
          </a:r>
          <a:endParaRPr lang="en-US" sz="2400" b="0" i="0" kern="1200" dirty="0">
            <a:latin typeface="Helvetica Neue Light" panose="02000403000000020004" pitchFamily="2" charset="0"/>
            <a:ea typeface="Helvetica Neue Light" panose="02000403000000020004" pitchFamily="2" charset="0"/>
          </a:endParaRPr>
        </a:p>
      </dsp:txBody>
      <dsp:txXfrm>
        <a:off x="82098" y="172572"/>
        <a:ext cx="6218906" cy="1517593"/>
      </dsp:txXfrm>
    </dsp:sp>
    <dsp:sp modelId="{8EF897FE-DEFA-4EFB-8D3E-7B648055F7B4}">
      <dsp:nvSpPr>
        <dsp:cNvPr id="0" name=""/>
        <dsp:cNvSpPr/>
      </dsp:nvSpPr>
      <dsp:spPr>
        <a:xfrm>
          <a:off x="0" y="1959463"/>
          <a:ext cx="6383102" cy="1681789"/>
        </a:xfrm>
        <a:prstGeom prst="roundRect">
          <a:avLst/>
        </a:prstGeom>
        <a:solidFill>
          <a:schemeClr val="accent2">
            <a:hueOff val="-638765"/>
            <a:satOff val="-59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 dirty="0">
              <a:latin typeface="Helvetica Neue Light" panose="02000403000000020004" pitchFamily="2" charset="0"/>
              <a:ea typeface="Helvetica Neue Light" panose="02000403000000020004" pitchFamily="2" charset="0"/>
            </a:rPr>
            <a:t>2. Libraries typically do not have a surplus of people, so every person is important and needs to do their part.</a:t>
          </a:r>
          <a:endParaRPr lang="en-US" sz="2400" b="0" i="0" kern="1200" dirty="0">
            <a:latin typeface="Helvetica Neue Light" panose="02000403000000020004" pitchFamily="2" charset="0"/>
            <a:ea typeface="Helvetica Neue Light" panose="02000403000000020004" pitchFamily="2" charset="0"/>
          </a:endParaRPr>
        </a:p>
      </dsp:txBody>
      <dsp:txXfrm>
        <a:off x="82098" y="2041561"/>
        <a:ext cx="6218906" cy="1517593"/>
      </dsp:txXfrm>
    </dsp:sp>
    <dsp:sp modelId="{869C35A7-44E0-4395-B742-0C6EBF6277DE}">
      <dsp:nvSpPr>
        <dsp:cNvPr id="0" name=""/>
        <dsp:cNvSpPr/>
      </dsp:nvSpPr>
      <dsp:spPr>
        <a:xfrm>
          <a:off x="0" y="3828452"/>
          <a:ext cx="6383102" cy="1681789"/>
        </a:xfrm>
        <a:prstGeom prst="roundRect">
          <a:avLst/>
        </a:prstGeom>
        <a:solidFill>
          <a:schemeClr val="accent2">
            <a:hueOff val="-1277530"/>
            <a:satOff val="-1196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 dirty="0">
              <a:latin typeface="Helvetica Neue Light" panose="02000403000000020004" pitchFamily="2" charset="0"/>
              <a:ea typeface="Helvetica Neue Light" panose="02000403000000020004" pitchFamily="2" charset="0"/>
            </a:rPr>
            <a:t>3. Being part of a committee is not always fun but being an active drag on the work the committee is trying to accomplish is unacceptable. </a:t>
          </a:r>
          <a:endParaRPr lang="en-US" sz="2400" b="0" i="0" kern="1200" dirty="0">
            <a:latin typeface="Helvetica Neue Light" panose="02000403000000020004" pitchFamily="2" charset="0"/>
            <a:ea typeface="Helvetica Neue Light" panose="02000403000000020004" pitchFamily="2" charset="0"/>
          </a:endParaRPr>
        </a:p>
      </dsp:txBody>
      <dsp:txXfrm>
        <a:off x="82098" y="3910550"/>
        <a:ext cx="6218906" cy="15175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A35EAA-ED80-4FF1-942C-82B1D483AF60}"/>
              </a:ext>
            </a:extLst>
          </p:cNvPr>
          <p:cNvSpPr/>
          <p:nvPr/>
        </p:nvSpPr>
        <p:spPr>
          <a:xfrm rot="21133683" flipH="1">
            <a:off x="977627" y="481134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415F49B-3CBC-46CF-AFB5-988852D0479E}"/>
              </a:ext>
            </a:extLst>
          </p:cNvPr>
          <p:cNvSpPr/>
          <p:nvPr/>
        </p:nvSpPr>
        <p:spPr>
          <a:xfrm rot="21133683" flipH="1">
            <a:off x="1010574" y="456230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FF0C0-FC1A-4C5B-9FE5-09BA33FF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392" y="1398181"/>
            <a:ext cx="7134446" cy="2870791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89092-15F8-4341-8D94-9E799301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835" y="5135527"/>
            <a:ext cx="4397164" cy="105793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7328B-E858-4921-99C2-3B0BE172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3/28/23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81296-9B7B-4EF3-89B3-8B33E607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2FE59-6CD1-4D0F-8A06-10CA2D38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47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39E3-FB89-4585-A22D-15851E8D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4B498-70D2-4956-A576-83345B38D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A84CB-FF9E-43D6-8805-B4ABB520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3/28/23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7EE14-0A60-428B-BC0E-A50951E0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A9A22-BBF2-4B23-B17F-B32AC87D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12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5CC51B-E0BE-4D50-A04A-571F8BCAE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99550" y="692150"/>
            <a:ext cx="2254250" cy="53099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F5607-7A89-4981-87F4-98BC7CE0A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92150"/>
            <a:ext cx="8108950" cy="53099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0D5BE-275A-42D5-BCE1-357D53FC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3/28/23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25F9A-B406-4028-AC92-D1245051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70F0A-5147-4274-A0A1-BD219179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15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C77D-9BA0-4A3B-B823-2059DC3C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811DB-C16F-4CED-97C6-73ABD71F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14D3C-7343-4DD7-B816-0D4D66BD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3/28/23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409C8-4D7C-40EE-A12E-59CB555C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22D5-7193-4F59-83B4-3C19E8B1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24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EFA1-A4AB-4CF4-B02E-57AAED57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971" y="1709738"/>
            <a:ext cx="9165772" cy="29632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B406C-F19A-4393-9AD1-A300A7E45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1971" y="4875028"/>
            <a:ext cx="9165772" cy="105262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D7AE7-47F6-4023-8D44-8BA1DAB0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3/28/23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32FC-A974-44FC-9804-F871EE51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9ADE9-F40E-4E3B-AB8D-68CB1F48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70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D816-3E01-4EFD-AD9C-783D674D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53D69-34A7-451D-A902-5F6CD133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722" y="2095500"/>
            <a:ext cx="4999077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1E0E2-7D34-48E0-8795-546D2F00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056" y="2095500"/>
            <a:ext cx="5072743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05476-6B6D-4BA3-919B-5335D642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3/28/23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B6D41-07E2-4F6D-BB39-217957FE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0CA9C-BFED-484F-B765-EA8CE4B4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50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4AD2-5208-4201-90A7-F9618761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02129"/>
            <a:ext cx="10326688" cy="1125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3FF53-BE24-42E9-BA12-BC5863CB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827804"/>
            <a:ext cx="4968875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84776-6678-4D27-9BE9-5D83FC9E8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2642191"/>
            <a:ext cx="4968875" cy="34024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CA2E2-5B30-43B4-8FCD-23015451F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054" y="1827804"/>
            <a:ext cx="5087034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7B7A1-E670-4E7E-AEBA-340893DE8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1054" y="2642191"/>
            <a:ext cx="5087034" cy="34024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4D3AE-982A-4CC3-8456-4D4B0E35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3/28/23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FE3087-09F9-4436-8236-8693EA49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413CB-0E24-4F96-AF8C-EE269ACC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82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5CAD1C-D319-4A48-8DF9-50699231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3/28/23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D0181-83E0-4AB1-B372-24D6C075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0352C-6317-4DD0-84C4-AE7DDAC5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8F340C5-9EBB-43D9-91F5-F767DBD59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01240" y="1130240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CC812-F2A9-46D4-9B78-6659C68E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671" y="1932214"/>
            <a:ext cx="6966858" cy="30915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A37F60-69E7-41AC-BC9A-9DBC3B57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55668" y="1103025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53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D441F-9FBB-4F90-987A-39793DE0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3/28/23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92B1E-8D5D-45CA-9A8B-53E3B7FE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89E71-49A9-4CE9-AD1D-780A876B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59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053A-B2EE-4E20-9723-6BB0BBD5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3272"/>
            <a:ext cx="3932237" cy="173272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065AB-0DF3-4C86-AB5F-EB65021F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642" y="987425"/>
            <a:ext cx="593974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99FAE-8825-466D-9F1E-3B7BAED2C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8550"/>
            <a:ext cx="3932237" cy="35004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A6375-677F-4A58-B98D-18F3DEF8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3/28/23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40F2C-7AE7-481B-856A-B3E26AE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7C48C-9BD9-41CB-915E-A905B886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85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6DE4-025D-4D93-A5D0-FB458972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15"/>
            <a:ext cx="3932237" cy="16700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3EE21-471F-4B7B-B7AF-192243A12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6B769-8E40-42E6-8F62-C4347B0C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5744"/>
            <a:ext cx="3932237" cy="35032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84DC6-1AA3-4779-8EDF-F4A87750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3/28/23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7F83E-FAF9-43E1-95CC-6F4EDD76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D8C7B-B211-4BAF-9C05-09CF993B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21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AE2DA9-9BAF-4D46-BC97-20425C5321FD}"/>
              </a:ext>
            </a:extLst>
          </p:cNvPr>
          <p:cNvSpPr/>
          <p:nvPr/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89E99-8A12-4C4F-92F9-95B01D81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1B211-A6C3-4384-AA0B-7A8561A5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07E98-5ED3-41C2-BC39-EA8FB826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C1691109-F4F8-4597-962C-A4F4B7960636}" type="datetimeFigureOut">
              <a:rPr lang="en-US" smtClean="0"/>
              <a:t>3/28/23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93049-EC55-4ABD-8F77-F5A84AE38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B6DF-CCDC-4ED0-A4B2-1512B668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2D2C6CA-56BB-4A08-A1E2-342F83955EDB}"/>
              </a:ext>
            </a:extLst>
          </p:cNvPr>
          <p:cNvSpPr/>
          <p:nvPr/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86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04" r:id="rId6"/>
    <p:sldLayoutId id="2147483700" r:id="rId7"/>
    <p:sldLayoutId id="2147483701" r:id="rId8"/>
    <p:sldLayoutId id="2147483702" r:id="rId9"/>
    <p:sldLayoutId id="2147483703" r:id="rId10"/>
    <p:sldLayoutId id="214748370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73000"/>
        <a:buFontTx/>
        <a:buNone/>
        <a:defRPr sz="3200" b="1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18288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800" b="1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4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500"/>
        </a:spcBef>
        <a:buSzPct val="73000"/>
        <a:buFont typeface="Arial" panose="020B0604020202020204" pitchFamily="34" charset="0"/>
        <a:buChar char="•"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uwaterloo.ca/centre-for-teaching-excellence/teaching-resources/teaching-tips/tips-students/being-part-team/teamwork-skills-being-effective-group-member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mle.org/episode-902-communication-and-teamwork/" TargetMode="External"/><Relationship Id="rId2" Type="http://schemas.openxmlformats.org/officeDocument/2006/relationships/hyperlink" Target="https://ala-apa.org/lssc/for-candidates/competency-sets/communication-and-teamwork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0">
            <a:extLst>
              <a:ext uri="{FF2B5EF4-FFF2-40B4-BE49-F238E27FC236}">
                <a16:creationId xmlns:a16="http://schemas.microsoft.com/office/drawing/2014/main" id="{4293528E-0CA3-4E56-B7A0-091C0AB0C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940" y="4976537"/>
            <a:ext cx="10658121" cy="875980"/>
          </a:xfrm>
        </p:spPr>
        <p:txBody>
          <a:bodyPr anchor="ctr">
            <a:normAutofit/>
          </a:bodyPr>
          <a:lstStyle/>
          <a:p>
            <a:r>
              <a:rPr lang="en-US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Communication and teamwork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5043" y="5852517"/>
            <a:ext cx="8221915" cy="645458"/>
          </a:xfrm>
        </p:spPr>
        <p:txBody>
          <a:bodyPr anchor="ctr">
            <a:normAutofit/>
          </a:bodyPr>
          <a:lstStyle/>
          <a:p>
            <a:pPr algn="ctr"/>
            <a:r>
              <a:rPr lang="en-US" b="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And tools to help with both</a:t>
            </a:r>
          </a:p>
        </p:txBody>
      </p:sp>
      <p:sp>
        <p:nvSpPr>
          <p:cNvPr id="26" name="Freeform: Shape 22">
            <a:extLst>
              <a:ext uri="{FF2B5EF4-FFF2-40B4-BE49-F238E27FC236}">
                <a16:creationId xmlns:a16="http://schemas.microsoft.com/office/drawing/2014/main" id="{F778232E-C75B-4B3C-9201-81C077571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21711" y="313659"/>
            <a:ext cx="11418399" cy="4399017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  <a:gd name="connsiteX0" fmla="*/ 7142118 w 7680682"/>
              <a:gd name="connsiteY0" fmla="*/ 6433518 h 6433552"/>
              <a:gd name="connsiteX1" fmla="*/ 6552830 w 7680682"/>
              <a:gd name="connsiteY1" fmla="*/ 6424418 h 6433552"/>
              <a:gd name="connsiteX2" fmla="*/ 987782 w 7680682"/>
              <a:gd name="connsiteY2" fmla="*/ 6393888 h 6433552"/>
              <a:gd name="connsiteX3" fmla="*/ 0 w 7680682"/>
              <a:gd name="connsiteY3" fmla="*/ 6365104 h 6433552"/>
              <a:gd name="connsiteX4" fmla="*/ 0 w 7680682"/>
              <a:gd name="connsiteY4" fmla="*/ 60538 h 6433552"/>
              <a:gd name="connsiteX5" fmla="*/ 233782 w 7680682"/>
              <a:gd name="connsiteY5" fmla="*/ 0 h 6433552"/>
              <a:gd name="connsiteX6" fmla="*/ 6431319 w 7680682"/>
              <a:gd name="connsiteY6" fmla="*/ 28166 h 6433552"/>
              <a:gd name="connsiteX7" fmla="*/ 7631470 w 7680682"/>
              <a:gd name="connsiteY7" fmla="*/ 58697 h 6433552"/>
              <a:gd name="connsiteX8" fmla="*/ 7560032 w 7680682"/>
              <a:gd name="connsiteY8" fmla="*/ 6302294 h 6433552"/>
              <a:gd name="connsiteX9" fmla="*/ 7394324 w 7680682"/>
              <a:gd name="connsiteY9" fmla="*/ 6430320 h 6433552"/>
              <a:gd name="connsiteX10" fmla="*/ 7142118 w 7680682"/>
              <a:gd name="connsiteY10" fmla="*/ 6433518 h 6433552"/>
              <a:gd name="connsiteX0" fmla="*/ 7142118 w 7680682"/>
              <a:gd name="connsiteY0" fmla="*/ 6433518 h 6433552"/>
              <a:gd name="connsiteX1" fmla="*/ 6552830 w 7680682"/>
              <a:gd name="connsiteY1" fmla="*/ 6424418 h 6433552"/>
              <a:gd name="connsiteX2" fmla="*/ 987782 w 7680682"/>
              <a:gd name="connsiteY2" fmla="*/ 6393888 h 6433552"/>
              <a:gd name="connsiteX3" fmla="*/ 0 w 7680682"/>
              <a:gd name="connsiteY3" fmla="*/ 6365104 h 6433552"/>
              <a:gd name="connsiteX4" fmla="*/ 42138 w 7680682"/>
              <a:gd name="connsiteY4" fmla="*/ 40219 h 6433552"/>
              <a:gd name="connsiteX5" fmla="*/ 233782 w 7680682"/>
              <a:gd name="connsiteY5" fmla="*/ 0 h 6433552"/>
              <a:gd name="connsiteX6" fmla="*/ 6431319 w 7680682"/>
              <a:gd name="connsiteY6" fmla="*/ 28166 h 6433552"/>
              <a:gd name="connsiteX7" fmla="*/ 7631470 w 7680682"/>
              <a:gd name="connsiteY7" fmla="*/ 58697 h 6433552"/>
              <a:gd name="connsiteX8" fmla="*/ 7560032 w 7680682"/>
              <a:gd name="connsiteY8" fmla="*/ 6302294 h 6433552"/>
              <a:gd name="connsiteX9" fmla="*/ 7394324 w 7680682"/>
              <a:gd name="connsiteY9" fmla="*/ 6430320 h 6433552"/>
              <a:gd name="connsiteX10" fmla="*/ 7142118 w 7680682"/>
              <a:gd name="connsiteY10" fmla="*/ 6433518 h 6433552"/>
              <a:gd name="connsiteX0" fmla="*/ 7149875 w 7688439"/>
              <a:gd name="connsiteY0" fmla="*/ 6433518 h 6433552"/>
              <a:gd name="connsiteX1" fmla="*/ 6560587 w 7688439"/>
              <a:gd name="connsiteY1" fmla="*/ 6424418 h 6433552"/>
              <a:gd name="connsiteX2" fmla="*/ 995539 w 7688439"/>
              <a:gd name="connsiteY2" fmla="*/ 6393888 h 6433552"/>
              <a:gd name="connsiteX3" fmla="*/ 7757 w 7688439"/>
              <a:gd name="connsiteY3" fmla="*/ 6365104 h 6433552"/>
              <a:gd name="connsiteX4" fmla="*/ 49895 w 7688439"/>
              <a:gd name="connsiteY4" fmla="*/ 40219 h 6433552"/>
              <a:gd name="connsiteX5" fmla="*/ 241539 w 7688439"/>
              <a:gd name="connsiteY5" fmla="*/ 0 h 6433552"/>
              <a:gd name="connsiteX6" fmla="*/ 6439076 w 7688439"/>
              <a:gd name="connsiteY6" fmla="*/ 28166 h 6433552"/>
              <a:gd name="connsiteX7" fmla="*/ 7639227 w 7688439"/>
              <a:gd name="connsiteY7" fmla="*/ 58697 h 6433552"/>
              <a:gd name="connsiteX8" fmla="*/ 7567789 w 7688439"/>
              <a:gd name="connsiteY8" fmla="*/ 6302294 h 6433552"/>
              <a:gd name="connsiteX9" fmla="*/ 7402081 w 7688439"/>
              <a:gd name="connsiteY9" fmla="*/ 6430320 h 6433552"/>
              <a:gd name="connsiteX10" fmla="*/ 7149875 w 7688439"/>
              <a:gd name="connsiteY10" fmla="*/ 6433518 h 6433552"/>
              <a:gd name="connsiteX0" fmla="*/ 7149875 w 7664186"/>
              <a:gd name="connsiteY0" fmla="*/ 6433518 h 6433552"/>
              <a:gd name="connsiteX1" fmla="*/ 6560587 w 7664186"/>
              <a:gd name="connsiteY1" fmla="*/ 6424418 h 6433552"/>
              <a:gd name="connsiteX2" fmla="*/ 995539 w 7664186"/>
              <a:gd name="connsiteY2" fmla="*/ 6393888 h 6433552"/>
              <a:gd name="connsiteX3" fmla="*/ 7757 w 7664186"/>
              <a:gd name="connsiteY3" fmla="*/ 6365104 h 6433552"/>
              <a:gd name="connsiteX4" fmla="*/ 49895 w 7664186"/>
              <a:gd name="connsiteY4" fmla="*/ 40219 h 6433552"/>
              <a:gd name="connsiteX5" fmla="*/ 241539 w 7664186"/>
              <a:gd name="connsiteY5" fmla="*/ 0 h 6433552"/>
              <a:gd name="connsiteX6" fmla="*/ 6439076 w 7664186"/>
              <a:gd name="connsiteY6" fmla="*/ 28166 h 6433552"/>
              <a:gd name="connsiteX7" fmla="*/ 7639227 w 7664186"/>
              <a:gd name="connsiteY7" fmla="*/ 58697 h 6433552"/>
              <a:gd name="connsiteX8" fmla="*/ 7567789 w 7664186"/>
              <a:gd name="connsiteY8" fmla="*/ 6302294 h 6433552"/>
              <a:gd name="connsiteX9" fmla="*/ 7402081 w 7664186"/>
              <a:gd name="connsiteY9" fmla="*/ 6430320 h 6433552"/>
              <a:gd name="connsiteX10" fmla="*/ 7149875 w 7664186"/>
              <a:gd name="connsiteY10" fmla="*/ 6433518 h 6433552"/>
              <a:gd name="connsiteX0" fmla="*/ 7149875 w 7657158"/>
              <a:gd name="connsiteY0" fmla="*/ 6433518 h 6433552"/>
              <a:gd name="connsiteX1" fmla="*/ 6560587 w 7657158"/>
              <a:gd name="connsiteY1" fmla="*/ 6424418 h 6433552"/>
              <a:gd name="connsiteX2" fmla="*/ 995539 w 7657158"/>
              <a:gd name="connsiteY2" fmla="*/ 6393888 h 6433552"/>
              <a:gd name="connsiteX3" fmla="*/ 7757 w 7657158"/>
              <a:gd name="connsiteY3" fmla="*/ 6365104 h 6433552"/>
              <a:gd name="connsiteX4" fmla="*/ 49895 w 7657158"/>
              <a:gd name="connsiteY4" fmla="*/ 40219 h 6433552"/>
              <a:gd name="connsiteX5" fmla="*/ 241539 w 7657158"/>
              <a:gd name="connsiteY5" fmla="*/ 0 h 6433552"/>
              <a:gd name="connsiteX6" fmla="*/ 6439076 w 7657158"/>
              <a:gd name="connsiteY6" fmla="*/ 28166 h 6433552"/>
              <a:gd name="connsiteX7" fmla="*/ 7639227 w 7657158"/>
              <a:gd name="connsiteY7" fmla="*/ 58697 h 6433552"/>
              <a:gd name="connsiteX8" fmla="*/ 7567789 w 7657158"/>
              <a:gd name="connsiteY8" fmla="*/ 6302294 h 6433552"/>
              <a:gd name="connsiteX9" fmla="*/ 7402081 w 7657158"/>
              <a:gd name="connsiteY9" fmla="*/ 6430320 h 6433552"/>
              <a:gd name="connsiteX10" fmla="*/ 7149875 w 7657158"/>
              <a:gd name="connsiteY10" fmla="*/ 6433518 h 6433552"/>
              <a:gd name="connsiteX0" fmla="*/ 7149875 w 7661310"/>
              <a:gd name="connsiteY0" fmla="*/ 6433518 h 6452113"/>
              <a:gd name="connsiteX1" fmla="*/ 6560587 w 7661310"/>
              <a:gd name="connsiteY1" fmla="*/ 6424418 h 6452113"/>
              <a:gd name="connsiteX2" fmla="*/ 995539 w 7661310"/>
              <a:gd name="connsiteY2" fmla="*/ 6393888 h 6452113"/>
              <a:gd name="connsiteX3" fmla="*/ 7757 w 7661310"/>
              <a:gd name="connsiteY3" fmla="*/ 6365104 h 6452113"/>
              <a:gd name="connsiteX4" fmla="*/ 49895 w 7661310"/>
              <a:gd name="connsiteY4" fmla="*/ 40219 h 6452113"/>
              <a:gd name="connsiteX5" fmla="*/ 241539 w 7661310"/>
              <a:gd name="connsiteY5" fmla="*/ 0 h 6452113"/>
              <a:gd name="connsiteX6" fmla="*/ 6439076 w 7661310"/>
              <a:gd name="connsiteY6" fmla="*/ 28166 h 6452113"/>
              <a:gd name="connsiteX7" fmla="*/ 7639227 w 7661310"/>
              <a:gd name="connsiteY7" fmla="*/ 58697 h 6452113"/>
              <a:gd name="connsiteX8" fmla="*/ 7589645 w 7661310"/>
              <a:gd name="connsiteY8" fmla="*/ 6366021 h 6452113"/>
              <a:gd name="connsiteX9" fmla="*/ 7402081 w 7661310"/>
              <a:gd name="connsiteY9" fmla="*/ 6430320 h 6452113"/>
              <a:gd name="connsiteX10" fmla="*/ 7149875 w 7661310"/>
              <a:gd name="connsiteY10" fmla="*/ 6433518 h 6452113"/>
              <a:gd name="connsiteX0" fmla="*/ 7149875 w 7657523"/>
              <a:gd name="connsiteY0" fmla="*/ 6433518 h 6452112"/>
              <a:gd name="connsiteX1" fmla="*/ 6560587 w 7657523"/>
              <a:gd name="connsiteY1" fmla="*/ 6424418 h 6452112"/>
              <a:gd name="connsiteX2" fmla="*/ 995539 w 7657523"/>
              <a:gd name="connsiteY2" fmla="*/ 6393888 h 6452112"/>
              <a:gd name="connsiteX3" fmla="*/ 7757 w 7657523"/>
              <a:gd name="connsiteY3" fmla="*/ 6365104 h 6452112"/>
              <a:gd name="connsiteX4" fmla="*/ 49895 w 7657523"/>
              <a:gd name="connsiteY4" fmla="*/ 40219 h 6452112"/>
              <a:gd name="connsiteX5" fmla="*/ 241539 w 7657523"/>
              <a:gd name="connsiteY5" fmla="*/ 0 h 6452112"/>
              <a:gd name="connsiteX6" fmla="*/ 6439076 w 7657523"/>
              <a:gd name="connsiteY6" fmla="*/ 28166 h 6452112"/>
              <a:gd name="connsiteX7" fmla="*/ 7639227 w 7657523"/>
              <a:gd name="connsiteY7" fmla="*/ 58697 h 6452112"/>
              <a:gd name="connsiteX8" fmla="*/ 7589645 w 7657523"/>
              <a:gd name="connsiteY8" fmla="*/ 6366021 h 6452112"/>
              <a:gd name="connsiteX9" fmla="*/ 7402081 w 7657523"/>
              <a:gd name="connsiteY9" fmla="*/ 6430320 h 6452112"/>
              <a:gd name="connsiteX10" fmla="*/ 7149875 w 7657523"/>
              <a:gd name="connsiteY10" fmla="*/ 6433518 h 6452112"/>
              <a:gd name="connsiteX0" fmla="*/ 7149875 w 7639227"/>
              <a:gd name="connsiteY0" fmla="*/ 6433518 h 6452112"/>
              <a:gd name="connsiteX1" fmla="*/ 6560587 w 7639227"/>
              <a:gd name="connsiteY1" fmla="*/ 6424418 h 6452112"/>
              <a:gd name="connsiteX2" fmla="*/ 995539 w 7639227"/>
              <a:gd name="connsiteY2" fmla="*/ 6393888 h 6452112"/>
              <a:gd name="connsiteX3" fmla="*/ 7757 w 7639227"/>
              <a:gd name="connsiteY3" fmla="*/ 6365104 h 6452112"/>
              <a:gd name="connsiteX4" fmla="*/ 49895 w 7639227"/>
              <a:gd name="connsiteY4" fmla="*/ 40219 h 6452112"/>
              <a:gd name="connsiteX5" fmla="*/ 241539 w 7639227"/>
              <a:gd name="connsiteY5" fmla="*/ 0 h 6452112"/>
              <a:gd name="connsiteX6" fmla="*/ 6439076 w 7639227"/>
              <a:gd name="connsiteY6" fmla="*/ 28166 h 6452112"/>
              <a:gd name="connsiteX7" fmla="*/ 7639227 w 7639227"/>
              <a:gd name="connsiteY7" fmla="*/ 58697 h 6452112"/>
              <a:gd name="connsiteX8" fmla="*/ 7589645 w 7639227"/>
              <a:gd name="connsiteY8" fmla="*/ 6366021 h 6452112"/>
              <a:gd name="connsiteX9" fmla="*/ 7402081 w 7639227"/>
              <a:gd name="connsiteY9" fmla="*/ 6430320 h 6452112"/>
              <a:gd name="connsiteX10" fmla="*/ 7149875 w 7639227"/>
              <a:gd name="connsiteY10" fmla="*/ 6433518 h 6452112"/>
              <a:gd name="connsiteX0" fmla="*/ 7149875 w 7641711"/>
              <a:gd name="connsiteY0" fmla="*/ 6433518 h 6473199"/>
              <a:gd name="connsiteX1" fmla="*/ 6560587 w 7641711"/>
              <a:gd name="connsiteY1" fmla="*/ 6424418 h 6473199"/>
              <a:gd name="connsiteX2" fmla="*/ 995539 w 7641711"/>
              <a:gd name="connsiteY2" fmla="*/ 6393888 h 6473199"/>
              <a:gd name="connsiteX3" fmla="*/ 7757 w 7641711"/>
              <a:gd name="connsiteY3" fmla="*/ 6365104 h 6473199"/>
              <a:gd name="connsiteX4" fmla="*/ 49895 w 7641711"/>
              <a:gd name="connsiteY4" fmla="*/ 40219 h 6473199"/>
              <a:gd name="connsiteX5" fmla="*/ 241539 w 7641711"/>
              <a:gd name="connsiteY5" fmla="*/ 0 h 6473199"/>
              <a:gd name="connsiteX6" fmla="*/ 6439076 w 7641711"/>
              <a:gd name="connsiteY6" fmla="*/ 28166 h 6473199"/>
              <a:gd name="connsiteX7" fmla="*/ 7639227 w 7641711"/>
              <a:gd name="connsiteY7" fmla="*/ 58697 h 6473199"/>
              <a:gd name="connsiteX8" fmla="*/ 7618786 w 7641711"/>
              <a:gd name="connsiteY8" fmla="*/ 6397885 h 6473199"/>
              <a:gd name="connsiteX9" fmla="*/ 7402081 w 7641711"/>
              <a:gd name="connsiteY9" fmla="*/ 6430320 h 6473199"/>
              <a:gd name="connsiteX10" fmla="*/ 7149875 w 7641711"/>
              <a:gd name="connsiteY10" fmla="*/ 6433518 h 6473199"/>
              <a:gd name="connsiteX0" fmla="*/ 7149875 w 7641711"/>
              <a:gd name="connsiteY0" fmla="*/ 6433518 h 6438168"/>
              <a:gd name="connsiteX1" fmla="*/ 6560587 w 7641711"/>
              <a:gd name="connsiteY1" fmla="*/ 6424418 h 6438168"/>
              <a:gd name="connsiteX2" fmla="*/ 995539 w 7641711"/>
              <a:gd name="connsiteY2" fmla="*/ 6393888 h 6438168"/>
              <a:gd name="connsiteX3" fmla="*/ 7757 w 7641711"/>
              <a:gd name="connsiteY3" fmla="*/ 6365104 h 6438168"/>
              <a:gd name="connsiteX4" fmla="*/ 49895 w 7641711"/>
              <a:gd name="connsiteY4" fmla="*/ 40219 h 6438168"/>
              <a:gd name="connsiteX5" fmla="*/ 241539 w 7641711"/>
              <a:gd name="connsiteY5" fmla="*/ 0 h 6438168"/>
              <a:gd name="connsiteX6" fmla="*/ 6439076 w 7641711"/>
              <a:gd name="connsiteY6" fmla="*/ 28166 h 6438168"/>
              <a:gd name="connsiteX7" fmla="*/ 7639227 w 7641711"/>
              <a:gd name="connsiteY7" fmla="*/ 58697 h 6438168"/>
              <a:gd name="connsiteX8" fmla="*/ 7618786 w 7641711"/>
              <a:gd name="connsiteY8" fmla="*/ 6397885 h 6438168"/>
              <a:gd name="connsiteX9" fmla="*/ 7402081 w 7641711"/>
              <a:gd name="connsiteY9" fmla="*/ 6430320 h 6438168"/>
              <a:gd name="connsiteX10" fmla="*/ 7149875 w 7641711"/>
              <a:gd name="connsiteY10" fmla="*/ 6433518 h 643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41711" h="6438168">
                <a:moveTo>
                  <a:pt x="7149875" y="6433518"/>
                </a:moveTo>
                <a:cubicBezTo>
                  <a:pt x="6975114" y="6433129"/>
                  <a:pt x="6756136" y="6429491"/>
                  <a:pt x="6560587" y="6424418"/>
                </a:cubicBezTo>
                <a:lnTo>
                  <a:pt x="995539" y="6393888"/>
                </a:lnTo>
                <a:lnTo>
                  <a:pt x="7757" y="6365104"/>
                </a:lnTo>
                <a:cubicBezTo>
                  <a:pt x="-20334" y="4216169"/>
                  <a:pt x="35849" y="2148514"/>
                  <a:pt x="49895" y="40219"/>
                </a:cubicBezTo>
                <a:lnTo>
                  <a:pt x="241539" y="0"/>
                </a:lnTo>
                <a:lnTo>
                  <a:pt x="6439076" y="28166"/>
                </a:lnTo>
                <a:cubicBezTo>
                  <a:pt x="6939139" y="58697"/>
                  <a:pt x="7296327" y="28165"/>
                  <a:pt x="7639227" y="58697"/>
                </a:cubicBezTo>
                <a:cubicBezTo>
                  <a:pt x="7638435" y="2070139"/>
                  <a:pt x="7653203" y="4107561"/>
                  <a:pt x="7618786" y="6397885"/>
                </a:cubicBezTo>
                <a:cubicBezTo>
                  <a:pt x="7625166" y="6478264"/>
                  <a:pt x="7566387" y="6409966"/>
                  <a:pt x="7402081" y="6430320"/>
                </a:cubicBezTo>
                <a:cubicBezTo>
                  <a:pt x="7343671" y="6432816"/>
                  <a:pt x="7254732" y="6433752"/>
                  <a:pt x="7149875" y="6433518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DE50589B-DF36-2170-90F1-023A4526A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996" y="509581"/>
            <a:ext cx="7980746" cy="40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2">
            <a:extLst>
              <a:ext uri="{FF2B5EF4-FFF2-40B4-BE49-F238E27FC236}">
                <a16:creationId xmlns:a16="http://schemas.microsoft.com/office/drawing/2014/main" id="{78E898BD-E486-4B36-BE62-17938B5D2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5871F2E-3032-48BF-98ED-67B87BFB0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333442" y="4354041"/>
            <a:ext cx="9614555" cy="1875211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10007288 w 11603130"/>
              <a:gd name="connsiteY15" fmla="*/ 5914499 h 6362961"/>
              <a:gd name="connsiteX16" fmla="*/ 10927227 w 11603130"/>
              <a:gd name="connsiteY16" fmla="*/ 5922366 h 6362961"/>
              <a:gd name="connsiteX17" fmla="*/ 11562333 w 11603130"/>
              <a:gd name="connsiteY17" fmla="*/ 5906085 h 6362961"/>
              <a:gd name="connsiteX18" fmla="*/ 11571244 w 11603130"/>
              <a:gd name="connsiteY18" fmla="*/ 2621674 h 6362961"/>
              <a:gd name="connsiteX19" fmla="*/ 11561892 w 11603130"/>
              <a:gd name="connsiteY19" fmla="*/ 176313 h 6362961"/>
              <a:gd name="connsiteX20" fmla="*/ 11289537 w 11603130"/>
              <a:gd name="connsiteY20" fmla="*/ 107615 h 6362961"/>
              <a:gd name="connsiteX21" fmla="*/ 10689999 w 11603130"/>
              <a:gd name="connsiteY21" fmla="*/ 70591 h 6362961"/>
              <a:gd name="connsiteX22" fmla="*/ 7599878 w 11603130"/>
              <a:gd name="connsiteY22" fmla="*/ 75910 h 6362961"/>
              <a:gd name="connsiteX23" fmla="*/ 1892744 w 11603130"/>
              <a:gd name="connsiteY23" fmla="*/ 0 h 6362961"/>
              <a:gd name="connsiteX0" fmla="*/ 1892744 w 11603130"/>
              <a:gd name="connsiteY0" fmla="*/ 0 h 6472442"/>
              <a:gd name="connsiteX1" fmla="*/ 304663 w 11603130"/>
              <a:gd name="connsiteY1" fmla="*/ 10761 h 6472442"/>
              <a:gd name="connsiteX2" fmla="*/ 0 w 11603130"/>
              <a:gd name="connsiteY2" fmla="*/ 47942 h 6472442"/>
              <a:gd name="connsiteX3" fmla="*/ 0 w 11603130"/>
              <a:gd name="connsiteY3" fmla="*/ 909146 h 6472442"/>
              <a:gd name="connsiteX4" fmla="*/ 4597 w 11603130"/>
              <a:gd name="connsiteY4" fmla="*/ 909146 h 6472442"/>
              <a:gd name="connsiteX5" fmla="*/ 8568 w 11603130"/>
              <a:gd name="connsiteY5" fmla="*/ 1088908 h 6472442"/>
              <a:gd name="connsiteX6" fmla="*/ 88972 w 11603130"/>
              <a:gd name="connsiteY6" fmla="*/ 3523848 h 6472442"/>
              <a:gd name="connsiteX7" fmla="*/ 148480 w 11603130"/>
              <a:gd name="connsiteY7" fmla="*/ 5930841 h 6472442"/>
              <a:gd name="connsiteX8" fmla="*/ 5623915 w 11603130"/>
              <a:gd name="connsiteY8" fmla="*/ 5947064 h 6472442"/>
              <a:gd name="connsiteX9" fmla="*/ 8143603 w 11603130"/>
              <a:gd name="connsiteY9" fmla="*/ 5913030 h 6472442"/>
              <a:gd name="connsiteX10" fmla="*/ 8168400 w 11603130"/>
              <a:gd name="connsiteY10" fmla="*/ 5914173 h 6472442"/>
              <a:gd name="connsiteX11" fmla="*/ 8334742 w 11603130"/>
              <a:gd name="connsiteY11" fmla="*/ 5912754 h 6472442"/>
              <a:gd name="connsiteX12" fmla="*/ 8300328 w 11603130"/>
              <a:gd name="connsiteY12" fmla="*/ 6472442 h 6472442"/>
              <a:gd name="connsiteX13" fmla="*/ 8951337 w 11603130"/>
              <a:gd name="connsiteY13" fmla="*/ 5912879 h 6472442"/>
              <a:gd name="connsiteX14" fmla="*/ 9710371 w 11603130"/>
              <a:gd name="connsiteY14" fmla="*/ 5911624 h 6472442"/>
              <a:gd name="connsiteX15" fmla="*/ 10007288 w 11603130"/>
              <a:gd name="connsiteY15" fmla="*/ 5914499 h 6472442"/>
              <a:gd name="connsiteX16" fmla="*/ 10927227 w 11603130"/>
              <a:gd name="connsiteY16" fmla="*/ 5922366 h 6472442"/>
              <a:gd name="connsiteX17" fmla="*/ 11562333 w 11603130"/>
              <a:gd name="connsiteY17" fmla="*/ 5906085 h 6472442"/>
              <a:gd name="connsiteX18" fmla="*/ 11571244 w 11603130"/>
              <a:gd name="connsiteY18" fmla="*/ 2621674 h 6472442"/>
              <a:gd name="connsiteX19" fmla="*/ 11561892 w 11603130"/>
              <a:gd name="connsiteY19" fmla="*/ 176313 h 6472442"/>
              <a:gd name="connsiteX20" fmla="*/ 11289537 w 11603130"/>
              <a:gd name="connsiteY20" fmla="*/ 107615 h 6472442"/>
              <a:gd name="connsiteX21" fmla="*/ 10689999 w 11603130"/>
              <a:gd name="connsiteY21" fmla="*/ 70591 h 6472442"/>
              <a:gd name="connsiteX22" fmla="*/ 7599878 w 11603130"/>
              <a:gd name="connsiteY22" fmla="*/ 75910 h 6472442"/>
              <a:gd name="connsiteX23" fmla="*/ 1892744 w 11603130"/>
              <a:gd name="connsiteY23" fmla="*/ 0 h 6472442"/>
              <a:gd name="connsiteX0" fmla="*/ 1892744 w 11603130"/>
              <a:gd name="connsiteY0" fmla="*/ 0 h 6472442"/>
              <a:gd name="connsiteX1" fmla="*/ 304663 w 11603130"/>
              <a:gd name="connsiteY1" fmla="*/ 10761 h 6472442"/>
              <a:gd name="connsiteX2" fmla="*/ 0 w 11603130"/>
              <a:gd name="connsiteY2" fmla="*/ 47942 h 6472442"/>
              <a:gd name="connsiteX3" fmla="*/ 0 w 11603130"/>
              <a:gd name="connsiteY3" fmla="*/ 909146 h 6472442"/>
              <a:gd name="connsiteX4" fmla="*/ 4597 w 11603130"/>
              <a:gd name="connsiteY4" fmla="*/ 909146 h 6472442"/>
              <a:gd name="connsiteX5" fmla="*/ 8568 w 11603130"/>
              <a:gd name="connsiteY5" fmla="*/ 1088908 h 6472442"/>
              <a:gd name="connsiteX6" fmla="*/ 88972 w 11603130"/>
              <a:gd name="connsiteY6" fmla="*/ 3523848 h 6472442"/>
              <a:gd name="connsiteX7" fmla="*/ 148480 w 11603130"/>
              <a:gd name="connsiteY7" fmla="*/ 5930841 h 6472442"/>
              <a:gd name="connsiteX8" fmla="*/ 5623915 w 11603130"/>
              <a:gd name="connsiteY8" fmla="*/ 5947064 h 6472442"/>
              <a:gd name="connsiteX9" fmla="*/ 8143603 w 11603130"/>
              <a:gd name="connsiteY9" fmla="*/ 5913030 h 6472442"/>
              <a:gd name="connsiteX10" fmla="*/ 8168401 w 11603130"/>
              <a:gd name="connsiteY10" fmla="*/ 5646549 h 6472442"/>
              <a:gd name="connsiteX11" fmla="*/ 8334742 w 11603130"/>
              <a:gd name="connsiteY11" fmla="*/ 5912754 h 6472442"/>
              <a:gd name="connsiteX12" fmla="*/ 8300328 w 11603130"/>
              <a:gd name="connsiteY12" fmla="*/ 6472442 h 6472442"/>
              <a:gd name="connsiteX13" fmla="*/ 8951337 w 11603130"/>
              <a:gd name="connsiteY13" fmla="*/ 5912879 h 6472442"/>
              <a:gd name="connsiteX14" fmla="*/ 9710371 w 11603130"/>
              <a:gd name="connsiteY14" fmla="*/ 5911624 h 6472442"/>
              <a:gd name="connsiteX15" fmla="*/ 10007288 w 11603130"/>
              <a:gd name="connsiteY15" fmla="*/ 5914499 h 6472442"/>
              <a:gd name="connsiteX16" fmla="*/ 10927227 w 11603130"/>
              <a:gd name="connsiteY16" fmla="*/ 5922366 h 6472442"/>
              <a:gd name="connsiteX17" fmla="*/ 11562333 w 11603130"/>
              <a:gd name="connsiteY17" fmla="*/ 5906085 h 6472442"/>
              <a:gd name="connsiteX18" fmla="*/ 11571244 w 11603130"/>
              <a:gd name="connsiteY18" fmla="*/ 2621674 h 6472442"/>
              <a:gd name="connsiteX19" fmla="*/ 11561892 w 11603130"/>
              <a:gd name="connsiteY19" fmla="*/ 176313 h 6472442"/>
              <a:gd name="connsiteX20" fmla="*/ 11289537 w 11603130"/>
              <a:gd name="connsiteY20" fmla="*/ 107615 h 6472442"/>
              <a:gd name="connsiteX21" fmla="*/ 10689999 w 11603130"/>
              <a:gd name="connsiteY21" fmla="*/ 70591 h 6472442"/>
              <a:gd name="connsiteX22" fmla="*/ 7599878 w 11603130"/>
              <a:gd name="connsiteY22" fmla="*/ 75910 h 6472442"/>
              <a:gd name="connsiteX23" fmla="*/ 1892744 w 11603130"/>
              <a:gd name="connsiteY23" fmla="*/ 0 h 6472442"/>
              <a:gd name="connsiteX0" fmla="*/ 1892744 w 11603130"/>
              <a:gd name="connsiteY0" fmla="*/ 0 h 6472442"/>
              <a:gd name="connsiteX1" fmla="*/ 304663 w 11603130"/>
              <a:gd name="connsiteY1" fmla="*/ 10761 h 6472442"/>
              <a:gd name="connsiteX2" fmla="*/ 0 w 11603130"/>
              <a:gd name="connsiteY2" fmla="*/ 47942 h 6472442"/>
              <a:gd name="connsiteX3" fmla="*/ 0 w 11603130"/>
              <a:gd name="connsiteY3" fmla="*/ 909146 h 6472442"/>
              <a:gd name="connsiteX4" fmla="*/ 4597 w 11603130"/>
              <a:gd name="connsiteY4" fmla="*/ 909146 h 6472442"/>
              <a:gd name="connsiteX5" fmla="*/ 8568 w 11603130"/>
              <a:gd name="connsiteY5" fmla="*/ 1088908 h 6472442"/>
              <a:gd name="connsiteX6" fmla="*/ 88972 w 11603130"/>
              <a:gd name="connsiteY6" fmla="*/ 3523848 h 6472442"/>
              <a:gd name="connsiteX7" fmla="*/ 148480 w 11603130"/>
              <a:gd name="connsiteY7" fmla="*/ 5930841 h 6472442"/>
              <a:gd name="connsiteX8" fmla="*/ 5623915 w 11603130"/>
              <a:gd name="connsiteY8" fmla="*/ 5947064 h 6472442"/>
              <a:gd name="connsiteX9" fmla="*/ 7821045 w 11603130"/>
              <a:gd name="connsiteY9" fmla="*/ 5925196 h 6472442"/>
              <a:gd name="connsiteX10" fmla="*/ 8168401 w 11603130"/>
              <a:gd name="connsiteY10" fmla="*/ 5646549 h 6472442"/>
              <a:gd name="connsiteX11" fmla="*/ 8334742 w 11603130"/>
              <a:gd name="connsiteY11" fmla="*/ 5912754 h 6472442"/>
              <a:gd name="connsiteX12" fmla="*/ 8300328 w 11603130"/>
              <a:gd name="connsiteY12" fmla="*/ 6472442 h 6472442"/>
              <a:gd name="connsiteX13" fmla="*/ 8951337 w 11603130"/>
              <a:gd name="connsiteY13" fmla="*/ 5912879 h 6472442"/>
              <a:gd name="connsiteX14" fmla="*/ 9710371 w 11603130"/>
              <a:gd name="connsiteY14" fmla="*/ 5911624 h 6472442"/>
              <a:gd name="connsiteX15" fmla="*/ 10007288 w 11603130"/>
              <a:gd name="connsiteY15" fmla="*/ 5914499 h 6472442"/>
              <a:gd name="connsiteX16" fmla="*/ 10927227 w 11603130"/>
              <a:gd name="connsiteY16" fmla="*/ 5922366 h 6472442"/>
              <a:gd name="connsiteX17" fmla="*/ 11562333 w 11603130"/>
              <a:gd name="connsiteY17" fmla="*/ 5906085 h 6472442"/>
              <a:gd name="connsiteX18" fmla="*/ 11571244 w 11603130"/>
              <a:gd name="connsiteY18" fmla="*/ 2621674 h 6472442"/>
              <a:gd name="connsiteX19" fmla="*/ 11561892 w 11603130"/>
              <a:gd name="connsiteY19" fmla="*/ 176313 h 6472442"/>
              <a:gd name="connsiteX20" fmla="*/ 11289537 w 11603130"/>
              <a:gd name="connsiteY20" fmla="*/ 107615 h 6472442"/>
              <a:gd name="connsiteX21" fmla="*/ 10689999 w 11603130"/>
              <a:gd name="connsiteY21" fmla="*/ 70591 h 6472442"/>
              <a:gd name="connsiteX22" fmla="*/ 7599878 w 11603130"/>
              <a:gd name="connsiteY22" fmla="*/ 75910 h 6472442"/>
              <a:gd name="connsiteX23" fmla="*/ 1892744 w 11603130"/>
              <a:gd name="connsiteY23" fmla="*/ 0 h 6472442"/>
              <a:gd name="connsiteX0" fmla="*/ 1892744 w 11603130"/>
              <a:gd name="connsiteY0" fmla="*/ 0 h 6472442"/>
              <a:gd name="connsiteX1" fmla="*/ 304663 w 11603130"/>
              <a:gd name="connsiteY1" fmla="*/ 10761 h 6472442"/>
              <a:gd name="connsiteX2" fmla="*/ 0 w 11603130"/>
              <a:gd name="connsiteY2" fmla="*/ 47942 h 6472442"/>
              <a:gd name="connsiteX3" fmla="*/ 0 w 11603130"/>
              <a:gd name="connsiteY3" fmla="*/ 909146 h 6472442"/>
              <a:gd name="connsiteX4" fmla="*/ 4597 w 11603130"/>
              <a:gd name="connsiteY4" fmla="*/ 909146 h 6472442"/>
              <a:gd name="connsiteX5" fmla="*/ 8568 w 11603130"/>
              <a:gd name="connsiteY5" fmla="*/ 1088908 h 6472442"/>
              <a:gd name="connsiteX6" fmla="*/ 88972 w 11603130"/>
              <a:gd name="connsiteY6" fmla="*/ 3523848 h 6472442"/>
              <a:gd name="connsiteX7" fmla="*/ 148480 w 11603130"/>
              <a:gd name="connsiteY7" fmla="*/ 5930841 h 6472442"/>
              <a:gd name="connsiteX8" fmla="*/ 5623915 w 11603130"/>
              <a:gd name="connsiteY8" fmla="*/ 5947064 h 6472442"/>
              <a:gd name="connsiteX9" fmla="*/ 7821045 w 11603130"/>
              <a:gd name="connsiteY9" fmla="*/ 5925196 h 6472442"/>
              <a:gd name="connsiteX10" fmla="*/ 8071632 w 11603130"/>
              <a:gd name="connsiteY10" fmla="*/ 5902007 h 6472442"/>
              <a:gd name="connsiteX11" fmla="*/ 8334742 w 11603130"/>
              <a:gd name="connsiteY11" fmla="*/ 5912754 h 6472442"/>
              <a:gd name="connsiteX12" fmla="*/ 8300328 w 11603130"/>
              <a:gd name="connsiteY12" fmla="*/ 6472442 h 6472442"/>
              <a:gd name="connsiteX13" fmla="*/ 8951337 w 11603130"/>
              <a:gd name="connsiteY13" fmla="*/ 5912879 h 6472442"/>
              <a:gd name="connsiteX14" fmla="*/ 9710371 w 11603130"/>
              <a:gd name="connsiteY14" fmla="*/ 5911624 h 6472442"/>
              <a:gd name="connsiteX15" fmla="*/ 10007288 w 11603130"/>
              <a:gd name="connsiteY15" fmla="*/ 5914499 h 6472442"/>
              <a:gd name="connsiteX16" fmla="*/ 10927227 w 11603130"/>
              <a:gd name="connsiteY16" fmla="*/ 5922366 h 6472442"/>
              <a:gd name="connsiteX17" fmla="*/ 11562333 w 11603130"/>
              <a:gd name="connsiteY17" fmla="*/ 5906085 h 6472442"/>
              <a:gd name="connsiteX18" fmla="*/ 11571244 w 11603130"/>
              <a:gd name="connsiteY18" fmla="*/ 2621674 h 6472442"/>
              <a:gd name="connsiteX19" fmla="*/ 11561892 w 11603130"/>
              <a:gd name="connsiteY19" fmla="*/ 176313 h 6472442"/>
              <a:gd name="connsiteX20" fmla="*/ 11289537 w 11603130"/>
              <a:gd name="connsiteY20" fmla="*/ 107615 h 6472442"/>
              <a:gd name="connsiteX21" fmla="*/ 10689999 w 11603130"/>
              <a:gd name="connsiteY21" fmla="*/ 70591 h 6472442"/>
              <a:gd name="connsiteX22" fmla="*/ 7599878 w 11603130"/>
              <a:gd name="connsiteY22" fmla="*/ 75910 h 6472442"/>
              <a:gd name="connsiteX23" fmla="*/ 1892744 w 11603130"/>
              <a:gd name="connsiteY23" fmla="*/ 0 h 6472442"/>
              <a:gd name="connsiteX0" fmla="*/ 1892744 w 11603130"/>
              <a:gd name="connsiteY0" fmla="*/ 0 h 6472442"/>
              <a:gd name="connsiteX1" fmla="*/ 304663 w 11603130"/>
              <a:gd name="connsiteY1" fmla="*/ 10761 h 6472442"/>
              <a:gd name="connsiteX2" fmla="*/ 0 w 11603130"/>
              <a:gd name="connsiteY2" fmla="*/ 47942 h 6472442"/>
              <a:gd name="connsiteX3" fmla="*/ 0 w 11603130"/>
              <a:gd name="connsiteY3" fmla="*/ 909146 h 6472442"/>
              <a:gd name="connsiteX4" fmla="*/ 4597 w 11603130"/>
              <a:gd name="connsiteY4" fmla="*/ 909146 h 6472442"/>
              <a:gd name="connsiteX5" fmla="*/ 8568 w 11603130"/>
              <a:gd name="connsiteY5" fmla="*/ 1088908 h 6472442"/>
              <a:gd name="connsiteX6" fmla="*/ 88972 w 11603130"/>
              <a:gd name="connsiteY6" fmla="*/ 3523848 h 6472442"/>
              <a:gd name="connsiteX7" fmla="*/ 148480 w 11603130"/>
              <a:gd name="connsiteY7" fmla="*/ 5930841 h 6472442"/>
              <a:gd name="connsiteX8" fmla="*/ 5623915 w 11603130"/>
              <a:gd name="connsiteY8" fmla="*/ 5947064 h 6472442"/>
              <a:gd name="connsiteX9" fmla="*/ 7821045 w 11603130"/>
              <a:gd name="connsiteY9" fmla="*/ 5925196 h 6472442"/>
              <a:gd name="connsiteX10" fmla="*/ 8071632 w 11603130"/>
              <a:gd name="connsiteY10" fmla="*/ 5902007 h 6472442"/>
              <a:gd name="connsiteX11" fmla="*/ 8334742 w 11603130"/>
              <a:gd name="connsiteY11" fmla="*/ 5912754 h 6472442"/>
              <a:gd name="connsiteX12" fmla="*/ 8300328 w 11603130"/>
              <a:gd name="connsiteY12" fmla="*/ 6472442 h 6472442"/>
              <a:gd name="connsiteX13" fmla="*/ 8951337 w 11603130"/>
              <a:gd name="connsiteY13" fmla="*/ 5912879 h 6472442"/>
              <a:gd name="connsiteX14" fmla="*/ 9710371 w 11603130"/>
              <a:gd name="connsiteY14" fmla="*/ 5911624 h 6472442"/>
              <a:gd name="connsiteX15" fmla="*/ 10007288 w 11603130"/>
              <a:gd name="connsiteY15" fmla="*/ 5914499 h 6472442"/>
              <a:gd name="connsiteX16" fmla="*/ 10927227 w 11603130"/>
              <a:gd name="connsiteY16" fmla="*/ 5922366 h 6472442"/>
              <a:gd name="connsiteX17" fmla="*/ 11562334 w 11603130"/>
              <a:gd name="connsiteY17" fmla="*/ 5918251 h 6472442"/>
              <a:gd name="connsiteX18" fmla="*/ 11571244 w 11603130"/>
              <a:gd name="connsiteY18" fmla="*/ 2621674 h 6472442"/>
              <a:gd name="connsiteX19" fmla="*/ 11561892 w 11603130"/>
              <a:gd name="connsiteY19" fmla="*/ 176313 h 6472442"/>
              <a:gd name="connsiteX20" fmla="*/ 11289537 w 11603130"/>
              <a:gd name="connsiteY20" fmla="*/ 107615 h 6472442"/>
              <a:gd name="connsiteX21" fmla="*/ 10689999 w 11603130"/>
              <a:gd name="connsiteY21" fmla="*/ 70591 h 6472442"/>
              <a:gd name="connsiteX22" fmla="*/ 7599878 w 11603130"/>
              <a:gd name="connsiteY22" fmla="*/ 75910 h 6472442"/>
              <a:gd name="connsiteX23" fmla="*/ 1892744 w 11603130"/>
              <a:gd name="connsiteY23" fmla="*/ 0 h 6472442"/>
              <a:gd name="connsiteX0" fmla="*/ 1892744 w 11603130"/>
              <a:gd name="connsiteY0" fmla="*/ 0 h 6472442"/>
              <a:gd name="connsiteX1" fmla="*/ 304663 w 11603130"/>
              <a:gd name="connsiteY1" fmla="*/ 10761 h 6472442"/>
              <a:gd name="connsiteX2" fmla="*/ 0 w 11603130"/>
              <a:gd name="connsiteY2" fmla="*/ 47942 h 6472442"/>
              <a:gd name="connsiteX3" fmla="*/ 0 w 11603130"/>
              <a:gd name="connsiteY3" fmla="*/ 909146 h 6472442"/>
              <a:gd name="connsiteX4" fmla="*/ 4597 w 11603130"/>
              <a:gd name="connsiteY4" fmla="*/ 909146 h 6472442"/>
              <a:gd name="connsiteX5" fmla="*/ 8568 w 11603130"/>
              <a:gd name="connsiteY5" fmla="*/ 1088908 h 6472442"/>
              <a:gd name="connsiteX6" fmla="*/ 88972 w 11603130"/>
              <a:gd name="connsiteY6" fmla="*/ 3523848 h 6472442"/>
              <a:gd name="connsiteX7" fmla="*/ 148480 w 11603130"/>
              <a:gd name="connsiteY7" fmla="*/ 5930841 h 6472442"/>
              <a:gd name="connsiteX8" fmla="*/ 5623915 w 11603130"/>
              <a:gd name="connsiteY8" fmla="*/ 5947064 h 6472442"/>
              <a:gd name="connsiteX9" fmla="*/ 7821045 w 11603130"/>
              <a:gd name="connsiteY9" fmla="*/ 5925196 h 6472442"/>
              <a:gd name="connsiteX10" fmla="*/ 8071632 w 11603130"/>
              <a:gd name="connsiteY10" fmla="*/ 5902007 h 6472442"/>
              <a:gd name="connsiteX11" fmla="*/ 8334742 w 11603130"/>
              <a:gd name="connsiteY11" fmla="*/ 5912754 h 6472442"/>
              <a:gd name="connsiteX12" fmla="*/ 8300328 w 11603130"/>
              <a:gd name="connsiteY12" fmla="*/ 6472442 h 6472442"/>
              <a:gd name="connsiteX13" fmla="*/ 8951337 w 11603130"/>
              <a:gd name="connsiteY13" fmla="*/ 5912879 h 6472442"/>
              <a:gd name="connsiteX14" fmla="*/ 9710371 w 11603130"/>
              <a:gd name="connsiteY14" fmla="*/ 5911624 h 6472442"/>
              <a:gd name="connsiteX15" fmla="*/ 10007288 w 11603130"/>
              <a:gd name="connsiteY15" fmla="*/ 5914499 h 6472442"/>
              <a:gd name="connsiteX16" fmla="*/ 10927227 w 11603130"/>
              <a:gd name="connsiteY16" fmla="*/ 5922366 h 6472442"/>
              <a:gd name="connsiteX17" fmla="*/ 11562334 w 11603130"/>
              <a:gd name="connsiteY17" fmla="*/ 5918251 h 6472442"/>
              <a:gd name="connsiteX18" fmla="*/ 11571244 w 11603130"/>
              <a:gd name="connsiteY18" fmla="*/ 2621674 h 6472442"/>
              <a:gd name="connsiteX19" fmla="*/ 11561892 w 11603130"/>
              <a:gd name="connsiteY19" fmla="*/ 176313 h 6472442"/>
              <a:gd name="connsiteX20" fmla="*/ 11289537 w 11603130"/>
              <a:gd name="connsiteY20" fmla="*/ 107615 h 6472442"/>
              <a:gd name="connsiteX21" fmla="*/ 10689999 w 11603130"/>
              <a:gd name="connsiteY21" fmla="*/ 70591 h 6472442"/>
              <a:gd name="connsiteX22" fmla="*/ 7599878 w 11603130"/>
              <a:gd name="connsiteY22" fmla="*/ 75910 h 6472442"/>
              <a:gd name="connsiteX23" fmla="*/ 1892744 w 11603130"/>
              <a:gd name="connsiteY23" fmla="*/ 0 h 6472442"/>
              <a:gd name="connsiteX0" fmla="*/ 1892744 w 11603130"/>
              <a:gd name="connsiteY0" fmla="*/ 0 h 6472442"/>
              <a:gd name="connsiteX1" fmla="*/ 304663 w 11603130"/>
              <a:gd name="connsiteY1" fmla="*/ 10761 h 6472442"/>
              <a:gd name="connsiteX2" fmla="*/ 0 w 11603130"/>
              <a:gd name="connsiteY2" fmla="*/ 47942 h 6472442"/>
              <a:gd name="connsiteX3" fmla="*/ 0 w 11603130"/>
              <a:gd name="connsiteY3" fmla="*/ 909146 h 6472442"/>
              <a:gd name="connsiteX4" fmla="*/ 4597 w 11603130"/>
              <a:gd name="connsiteY4" fmla="*/ 909146 h 6472442"/>
              <a:gd name="connsiteX5" fmla="*/ 8568 w 11603130"/>
              <a:gd name="connsiteY5" fmla="*/ 1088908 h 6472442"/>
              <a:gd name="connsiteX6" fmla="*/ 88972 w 11603130"/>
              <a:gd name="connsiteY6" fmla="*/ 3523848 h 6472442"/>
              <a:gd name="connsiteX7" fmla="*/ 148480 w 11603130"/>
              <a:gd name="connsiteY7" fmla="*/ 5930841 h 6472442"/>
              <a:gd name="connsiteX8" fmla="*/ 5623915 w 11603130"/>
              <a:gd name="connsiteY8" fmla="*/ 5947064 h 6472442"/>
              <a:gd name="connsiteX9" fmla="*/ 7821045 w 11603130"/>
              <a:gd name="connsiteY9" fmla="*/ 5925196 h 6472442"/>
              <a:gd name="connsiteX10" fmla="*/ 8071632 w 11603130"/>
              <a:gd name="connsiteY10" fmla="*/ 5902007 h 6472442"/>
              <a:gd name="connsiteX11" fmla="*/ 8334742 w 11603130"/>
              <a:gd name="connsiteY11" fmla="*/ 5912754 h 6472442"/>
              <a:gd name="connsiteX12" fmla="*/ 8300328 w 11603130"/>
              <a:gd name="connsiteY12" fmla="*/ 6472442 h 6472442"/>
              <a:gd name="connsiteX13" fmla="*/ 8951337 w 11603130"/>
              <a:gd name="connsiteY13" fmla="*/ 5912879 h 6472442"/>
              <a:gd name="connsiteX14" fmla="*/ 9710371 w 11603130"/>
              <a:gd name="connsiteY14" fmla="*/ 5911624 h 6472442"/>
              <a:gd name="connsiteX15" fmla="*/ 10927227 w 11603130"/>
              <a:gd name="connsiteY15" fmla="*/ 5922366 h 6472442"/>
              <a:gd name="connsiteX16" fmla="*/ 11562334 w 11603130"/>
              <a:gd name="connsiteY16" fmla="*/ 5918251 h 6472442"/>
              <a:gd name="connsiteX17" fmla="*/ 11571244 w 11603130"/>
              <a:gd name="connsiteY17" fmla="*/ 2621674 h 6472442"/>
              <a:gd name="connsiteX18" fmla="*/ 11561892 w 11603130"/>
              <a:gd name="connsiteY18" fmla="*/ 176313 h 6472442"/>
              <a:gd name="connsiteX19" fmla="*/ 11289537 w 11603130"/>
              <a:gd name="connsiteY19" fmla="*/ 107615 h 6472442"/>
              <a:gd name="connsiteX20" fmla="*/ 10689999 w 11603130"/>
              <a:gd name="connsiteY20" fmla="*/ 70591 h 6472442"/>
              <a:gd name="connsiteX21" fmla="*/ 7599878 w 11603130"/>
              <a:gd name="connsiteY21" fmla="*/ 75910 h 6472442"/>
              <a:gd name="connsiteX22" fmla="*/ 1892744 w 11603130"/>
              <a:gd name="connsiteY22" fmla="*/ 0 h 6472442"/>
              <a:gd name="connsiteX0" fmla="*/ 1892744 w 11603130"/>
              <a:gd name="connsiteY0" fmla="*/ 0 h 6472442"/>
              <a:gd name="connsiteX1" fmla="*/ 304663 w 11603130"/>
              <a:gd name="connsiteY1" fmla="*/ 10761 h 6472442"/>
              <a:gd name="connsiteX2" fmla="*/ 0 w 11603130"/>
              <a:gd name="connsiteY2" fmla="*/ 47942 h 6472442"/>
              <a:gd name="connsiteX3" fmla="*/ 0 w 11603130"/>
              <a:gd name="connsiteY3" fmla="*/ 909146 h 6472442"/>
              <a:gd name="connsiteX4" fmla="*/ 4597 w 11603130"/>
              <a:gd name="connsiteY4" fmla="*/ 909146 h 6472442"/>
              <a:gd name="connsiteX5" fmla="*/ 8568 w 11603130"/>
              <a:gd name="connsiteY5" fmla="*/ 1088908 h 6472442"/>
              <a:gd name="connsiteX6" fmla="*/ 88972 w 11603130"/>
              <a:gd name="connsiteY6" fmla="*/ 3523848 h 6472442"/>
              <a:gd name="connsiteX7" fmla="*/ 148480 w 11603130"/>
              <a:gd name="connsiteY7" fmla="*/ 5930841 h 6472442"/>
              <a:gd name="connsiteX8" fmla="*/ 5623915 w 11603130"/>
              <a:gd name="connsiteY8" fmla="*/ 5947064 h 6472442"/>
              <a:gd name="connsiteX9" fmla="*/ 7821045 w 11603130"/>
              <a:gd name="connsiteY9" fmla="*/ 5925196 h 6472442"/>
              <a:gd name="connsiteX10" fmla="*/ 8071632 w 11603130"/>
              <a:gd name="connsiteY10" fmla="*/ 5902007 h 6472442"/>
              <a:gd name="connsiteX11" fmla="*/ 8334742 w 11603130"/>
              <a:gd name="connsiteY11" fmla="*/ 5912754 h 6472442"/>
              <a:gd name="connsiteX12" fmla="*/ 8300328 w 11603130"/>
              <a:gd name="connsiteY12" fmla="*/ 6472442 h 6472442"/>
              <a:gd name="connsiteX13" fmla="*/ 8951337 w 11603130"/>
              <a:gd name="connsiteY13" fmla="*/ 5912879 h 6472442"/>
              <a:gd name="connsiteX14" fmla="*/ 9774882 w 11603130"/>
              <a:gd name="connsiteY14" fmla="*/ 5899460 h 6472442"/>
              <a:gd name="connsiteX15" fmla="*/ 10927227 w 11603130"/>
              <a:gd name="connsiteY15" fmla="*/ 5922366 h 6472442"/>
              <a:gd name="connsiteX16" fmla="*/ 11562334 w 11603130"/>
              <a:gd name="connsiteY16" fmla="*/ 5918251 h 6472442"/>
              <a:gd name="connsiteX17" fmla="*/ 11571244 w 11603130"/>
              <a:gd name="connsiteY17" fmla="*/ 2621674 h 6472442"/>
              <a:gd name="connsiteX18" fmla="*/ 11561892 w 11603130"/>
              <a:gd name="connsiteY18" fmla="*/ 176313 h 6472442"/>
              <a:gd name="connsiteX19" fmla="*/ 11289537 w 11603130"/>
              <a:gd name="connsiteY19" fmla="*/ 107615 h 6472442"/>
              <a:gd name="connsiteX20" fmla="*/ 10689999 w 11603130"/>
              <a:gd name="connsiteY20" fmla="*/ 70591 h 6472442"/>
              <a:gd name="connsiteX21" fmla="*/ 7599878 w 11603130"/>
              <a:gd name="connsiteY21" fmla="*/ 75910 h 6472442"/>
              <a:gd name="connsiteX22" fmla="*/ 1892744 w 11603130"/>
              <a:gd name="connsiteY22" fmla="*/ 0 h 6472442"/>
              <a:gd name="connsiteX0" fmla="*/ 1892744 w 11603130"/>
              <a:gd name="connsiteY0" fmla="*/ 0 h 6472442"/>
              <a:gd name="connsiteX1" fmla="*/ 304663 w 11603130"/>
              <a:gd name="connsiteY1" fmla="*/ 10761 h 6472442"/>
              <a:gd name="connsiteX2" fmla="*/ 0 w 11603130"/>
              <a:gd name="connsiteY2" fmla="*/ 47942 h 6472442"/>
              <a:gd name="connsiteX3" fmla="*/ 0 w 11603130"/>
              <a:gd name="connsiteY3" fmla="*/ 909146 h 6472442"/>
              <a:gd name="connsiteX4" fmla="*/ 4597 w 11603130"/>
              <a:gd name="connsiteY4" fmla="*/ 909146 h 6472442"/>
              <a:gd name="connsiteX5" fmla="*/ 8568 w 11603130"/>
              <a:gd name="connsiteY5" fmla="*/ 1088908 h 6472442"/>
              <a:gd name="connsiteX6" fmla="*/ 88972 w 11603130"/>
              <a:gd name="connsiteY6" fmla="*/ 3523848 h 6472442"/>
              <a:gd name="connsiteX7" fmla="*/ 148480 w 11603130"/>
              <a:gd name="connsiteY7" fmla="*/ 5930841 h 6472442"/>
              <a:gd name="connsiteX8" fmla="*/ 5623915 w 11603130"/>
              <a:gd name="connsiteY8" fmla="*/ 5947064 h 6472442"/>
              <a:gd name="connsiteX9" fmla="*/ 7821045 w 11603130"/>
              <a:gd name="connsiteY9" fmla="*/ 5925196 h 6472442"/>
              <a:gd name="connsiteX10" fmla="*/ 8071632 w 11603130"/>
              <a:gd name="connsiteY10" fmla="*/ 5902007 h 6472442"/>
              <a:gd name="connsiteX11" fmla="*/ 8334742 w 11603130"/>
              <a:gd name="connsiteY11" fmla="*/ 5912754 h 6472442"/>
              <a:gd name="connsiteX12" fmla="*/ 8300328 w 11603130"/>
              <a:gd name="connsiteY12" fmla="*/ 6472442 h 6472442"/>
              <a:gd name="connsiteX13" fmla="*/ 8951337 w 11603130"/>
              <a:gd name="connsiteY13" fmla="*/ 5912879 h 6472442"/>
              <a:gd name="connsiteX14" fmla="*/ 9774882 w 11603130"/>
              <a:gd name="connsiteY14" fmla="*/ 5899460 h 6472442"/>
              <a:gd name="connsiteX15" fmla="*/ 10927227 w 11603130"/>
              <a:gd name="connsiteY15" fmla="*/ 5922366 h 6472442"/>
              <a:gd name="connsiteX16" fmla="*/ 11562334 w 11603130"/>
              <a:gd name="connsiteY16" fmla="*/ 5918251 h 6472442"/>
              <a:gd name="connsiteX17" fmla="*/ 11571244 w 11603130"/>
              <a:gd name="connsiteY17" fmla="*/ 2621674 h 6472442"/>
              <a:gd name="connsiteX18" fmla="*/ 11561892 w 11603130"/>
              <a:gd name="connsiteY18" fmla="*/ 176313 h 6472442"/>
              <a:gd name="connsiteX19" fmla="*/ 11289537 w 11603130"/>
              <a:gd name="connsiteY19" fmla="*/ 107615 h 6472442"/>
              <a:gd name="connsiteX20" fmla="*/ 10689999 w 11603130"/>
              <a:gd name="connsiteY20" fmla="*/ 70591 h 6472442"/>
              <a:gd name="connsiteX21" fmla="*/ 7599878 w 11603130"/>
              <a:gd name="connsiteY21" fmla="*/ 75910 h 6472442"/>
              <a:gd name="connsiteX22" fmla="*/ 1892744 w 11603130"/>
              <a:gd name="connsiteY22" fmla="*/ 0 h 6472442"/>
              <a:gd name="connsiteX0" fmla="*/ 1892744 w 11603130"/>
              <a:gd name="connsiteY0" fmla="*/ 0 h 6472442"/>
              <a:gd name="connsiteX1" fmla="*/ 304663 w 11603130"/>
              <a:gd name="connsiteY1" fmla="*/ 10761 h 6472442"/>
              <a:gd name="connsiteX2" fmla="*/ 0 w 11603130"/>
              <a:gd name="connsiteY2" fmla="*/ 47942 h 6472442"/>
              <a:gd name="connsiteX3" fmla="*/ 0 w 11603130"/>
              <a:gd name="connsiteY3" fmla="*/ 909146 h 6472442"/>
              <a:gd name="connsiteX4" fmla="*/ 4597 w 11603130"/>
              <a:gd name="connsiteY4" fmla="*/ 909146 h 6472442"/>
              <a:gd name="connsiteX5" fmla="*/ 8568 w 11603130"/>
              <a:gd name="connsiteY5" fmla="*/ 1088908 h 6472442"/>
              <a:gd name="connsiteX6" fmla="*/ 88972 w 11603130"/>
              <a:gd name="connsiteY6" fmla="*/ 3523848 h 6472442"/>
              <a:gd name="connsiteX7" fmla="*/ 148480 w 11603130"/>
              <a:gd name="connsiteY7" fmla="*/ 5930841 h 6472442"/>
              <a:gd name="connsiteX8" fmla="*/ 5623915 w 11603130"/>
              <a:gd name="connsiteY8" fmla="*/ 5947064 h 6472442"/>
              <a:gd name="connsiteX9" fmla="*/ 7294199 w 11603130"/>
              <a:gd name="connsiteY9" fmla="*/ 5913031 h 6472442"/>
              <a:gd name="connsiteX10" fmla="*/ 8071632 w 11603130"/>
              <a:gd name="connsiteY10" fmla="*/ 5902007 h 6472442"/>
              <a:gd name="connsiteX11" fmla="*/ 8334742 w 11603130"/>
              <a:gd name="connsiteY11" fmla="*/ 5912754 h 6472442"/>
              <a:gd name="connsiteX12" fmla="*/ 8300328 w 11603130"/>
              <a:gd name="connsiteY12" fmla="*/ 6472442 h 6472442"/>
              <a:gd name="connsiteX13" fmla="*/ 8951337 w 11603130"/>
              <a:gd name="connsiteY13" fmla="*/ 5912879 h 6472442"/>
              <a:gd name="connsiteX14" fmla="*/ 9774882 w 11603130"/>
              <a:gd name="connsiteY14" fmla="*/ 5899460 h 6472442"/>
              <a:gd name="connsiteX15" fmla="*/ 10927227 w 11603130"/>
              <a:gd name="connsiteY15" fmla="*/ 5922366 h 6472442"/>
              <a:gd name="connsiteX16" fmla="*/ 11562334 w 11603130"/>
              <a:gd name="connsiteY16" fmla="*/ 5918251 h 6472442"/>
              <a:gd name="connsiteX17" fmla="*/ 11571244 w 11603130"/>
              <a:gd name="connsiteY17" fmla="*/ 2621674 h 6472442"/>
              <a:gd name="connsiteX18" fmla="*/ 11561892 w 11603130"/>
              <a:gd name="connsiteY18" fmla="*/ 176313 h 6472442"/>
              <a:gd name="connsiteX19" fmla="*/ 11289537 w 11603130"/>
              <a:gd name="connsiteY19" fmla="*/ 107615 h 6472442"/>
              <a:gd name="connsiteX20" fmla="*/ 10689999 w 11603130"/>
              <a:gd name="connsiteY20" fmla="*/ 70591 h 6472442"/>
              <a:gd name="connsiteX21" fmla="*/ 7599878 w 11603130"/>
              <a:gd name="connsiteY21" fmla="*/ 75910 h 6472442"/>
              <a:gd name="connsiteX22" fmla="*/ 1892744 w 11603130"/>
              <a:gd name="connsiteY22" fmla="*/ 0 h 6472442"/>
              <a:gd name="connsiteX0" fmla="*/ 1892744 w 11603130"/>
              <a:gd name="connsiteY0" fmla="*/ 0 h 6472442"/>
              <a:gd name="connsiteX1" fmla="*/ 304663 w 11603130"/>
              <a:gd name="connsiteY1" fmla="*/ 10761 h 6472442"/>
              <a:gd name="connsiteX2" fmla="*/ 0 w 11603130"/>
              <a:gd name="connsiteY2" fmla="*/ 47942 h 6472442"/>
              <a:gd name="connsiteX3" fmla="*/ 0 w 11603130"/>
              <a:gd name="connsiteY3" fmla="*/ 909146 h 6472442"/>
              <a:gd name="connsiteX4" fmla="*/ 4597 w 11603130"/>
              <a:gd name="connsiteY4" fmla="*/ 909146 h 6472442"/>
              <a:gd name="connsiteX5" fmla="*/ 8568 w 11603130"/>
              <a:gd name="connsiteY5" fmla="*/ 1088908 h 6472442"/>
              <a:gd name="connsiteX6" fmla="*/ 88972 w 11603130"/>
              <a:gd name="connsiteY6" fmla="*/ 3523848 h 6472442"/>
              <a:gd name="connsiteX7" fmla="*/ 148480 w 11603130"/>
              <a:gd name="connsiteY7" fmla="*/ 5930841 h 6472442"/>
              <a:gd name="connsiteX8" fmla="*/ 5623915 w 11603130"/>
              <a:gd name="connsiteY8" fmla="*/ 5947064 h 6472442"/>
              <a:gd name="connsiteX9" fmla="*/ 8071632 w 11603130"/>
              <a:gd name="connsiteY9" fmla="*/ 5902007 h 6472442"/>
              <a:gd name="connsiteX10" fmla="*/ 8334742 w 11603130"/>
              <a:gd name="connsiteY10" fmla="*/ 5912754 h 6472442"/>
              <a:gd name="connsiteX11" fmla="*/ 8300328 w 11603130"/>
              <a:gd name="connsiteY11" fmla="*/ 6472442 h 6472442"/>
              <a:gd name="connsiteX12" fmla="*/ 8951337 w 11603130"/>
              <a:gd name="connsiteY12" fmla="*/ 5912879 h 6472442"/>
              <a:gd name="connsiteX13" fmla="*/ 9774882 w 11603130"/>
              <a:gd name="connsiteY13" fmla="*/ 5899460 h 6472442"/>
              <a:gd name="connsiteX14" fmla="*/ 10927227 w 11603130"/>
              <a:gd name="connsiteY14" fmla="*/ 5922366 h 6472442"/>
              <a:gd name="connsiteX15" fmla="*/ 11562334 w 11603130"/>
              <a:gd name="connsiteY15" fmla="*/ 5918251 h 6472442"/>
              <a:gd name="connsiteX16" fmla="*/ 11571244 w 11603130"/>
              <a:gd name="connsiteY16" fmla="*/ 2621674 h 6472442"/>
              <a:gd name="connsiteX17" fmla="*/ 11561892 w 11603130"/>
              <a:gd name="connsiteY17" fmla="*/ 176313 h 6472442"/>
              <a:gd name="connsiteX18" fmla="*/ 11289537 w 11603130"/>
              <a:gd name="connsiteY18" fmla="*/ 107615 h 6472442"/>
              <a:gd name="connsiteX19" fmla="*/ 10689999 w 11603130"/>
              <a:gd name="connsiteY19" fmla="*/ 70591 h 6472442"/>
              <a:gd name="connsiteX20" fmla="*/ 7599878 w 11603130"/>
              <a:gd name="connsiteY20" fmla="*/ 75910 h 6472442"/>
              <a:gd name="connsiteX21" fmla="*/ 1892744 w 11603130"/>
              <a:gd name="connsiteY21" fmla="*/ 0 h 6472442"/>
              <a:gd name="connsiteX0" fmla="*/ 1892744 w 11603130"/>
              <a:gd name="connsiteY0" fmla="*/ 0 h 6472442"/>
              <a:gd name="connsiteX1" fmla="*/ 304663 w 11603130"/>
              <a:gd name="connsiteY1" fmla="*/ 10761 h 6472442"/>
              <a:gd name="connsiteX2" fmla="*/ 0 w 11603130"/>
              <a:gd name="connsiteY2" fmla="*/ 47942 h 6472442"/>
              <a:gd name="connsiteX3" fmla="*/ 0 w 11603130"/>
              <a:gd name="connsiteY3" fmla="*/ 909146 h 6472442"/>
              <a:gd name="connsiteX4" fmla="*/ 4597 w 11603130"/>
              <a:gd name="connsiteY4" fmla="*/ 909146 h 6472442"/>
              <a:gd name="connsiteX5" fmla="*/ 8568 w 11603130"/>
              <a:gd name="connsiteY5" fmla="*/ 1088908 h 6472442"/>
              <a:gd name="connsiteX6" fmla="*/ 88972 w 11603130"/>
              <a:gd name="connsiteY6" fmla="*/ 3523848 h 6472442"/>
              <a:gd name="connsiteX7" fmla="*/ 148480 w 11603130"/>
              <a:gd name="connsiteY7" fmla="*/ 5930841 h 6472442"/>
              <a:gd name="connsiteX8" fmla="*/ 5484139 w 11603130"/>
              <a:gd name="connsiteY8" fmla="*/ 5922735 h 6472442"/>
              <a:gd name="connsiteX9" fmla="*/ 8071632 w 11603130"/>
              <a:gd name="connsiteY9" fmla="*/ 5902007 h 6472442"/>
              <a:gd name="connsiteX10" fmla="*/ 8334742 w 11603130"/>
              <a:gd name="connsiteY10" fmla="*/ 5912754 h 6472442"/>
              <a:gd name="connsiteX11" fmla="*/ 8300328 w 11603130"/>
              <a:gd name="connsiteY11" fmla="*/ 6472442 h 6472442"/>
              <a:gd name="connsiteX12" fmla="*/ 8951337 w 11603130"/>
              <a:gd name="connsiteY12" fmla="*/ 5912879 h 6472442"/>
              <a:gd name="connsiteX13" fmla="*/ 9774882 w 11603130"/>
              <a:gd name="connsiteY13" fmla="*/ 5899460 h 6472442"/>
              <a:gd name="connsiteX14" fmla="*/ 10927227 w 11603130"/>
              <a:gd name="connsiteY14" fmla="*/ 5922366 h 6472442"/>
              <a:gd name="connsiteX15" fmla="*/ 11562334 w 11603130"/>
              <a:gd name="connsiteY15" fmla="*/ 5918251 h 6472442"/>
              <a:gd name="connsiteX16" fmla="*/ 11571244 w 11603130"/>
              <a:gd name="connsiteY16" fmla="*/ 2621674 h 6472442"/>
              <a:gd name="connsiteX17" fmla="*/ 11561892 w 11603130"/>
              <a:gd name="connsiteY17" fmla="*/ 176313 h 6472442"/>
              <a:gd name="connsiteX18" fmla="*/ 11289537 w 11603130"/>
              <a:gd name="connsiteY18" fmla="*/ 107615 h 6472442"/>
              <a:gd name="connsiteX19" fmla="*/ 10689999 w 11603130"/>
              <a:gd name="connsiteY19" fmla="*/ 70591 h 6472442"/>
              <a:gd name="connsiteX20" fmla="*/ 7599878 w 11603130"/>
              <a:gd name="connsiteY20" fmla="*/ 75910 h 6472442"/>
              <a:gd name="connsiteX21" fmla="*/ 1892744 w 11603130"/>
              <a:gd name="connsiteY21" fmla="*/ 0 h 6472442"/>
              <a:gd name="connsiteX0" fmla="*/ 1892744 w 11597724"/>
              <a:gd name="connsiteY0" fmla="*/ 34441 h 6506883"/>
              <a:gd name="connsiteX1" fmla="*/ 304663 w 11597724"/>
              <a:gd name="connsiteY1" fmla="*/ 45202 h 6506883"/>
              <a:gd name="connsiteX2" fmla="*/ 0 w 11597724"/>
              <a:gd name="connsiteY2" fmla="*/ 82383 h 6506883"/>
              <a:gd name="connsiteX3" fmla="*/ 0 w 11597724"/>
              <a:gd name="connsiteY3" fmla="*/ 943587 h 6506883"/>
              <a:gd name="connsiteX4" fmla="*/ 4597 w 11597724"/>
              <a:gd name="connsiteY4" fmla="*/ 943587 h 6506883"/>
              <a:gd name="connsiteX5" fmla="*/ 8568 w 11597724"/>
              <a:gd name="connsiteY5" fmla="*/ 1123349 h 6506883"/>
              <a:gd name="connsiteX6" fmla="*/ 88972 w 11597724"/>
              <a:gd name="connsiteY6" fmla="*/ 3558289 h 6506883"/>
              <a:gd name="connsiteX7" fmla="*/ 148480 w 11597724"/>
              <a:gd name="connsiteY7" fmla="*/ 5965282 h 6506883"/>
              <a:gd name="connsiteX8" fmla="*/ 5484139 w 11597724"/>
              <a:gd name="connsiteY8" fmla="*/ 5957176 h 6506883"/>
              <a:gd name="connsiteX9" fmla="*/ 8071632 w 11597724"/>
              <a:gd name="connsiteY9" fmla="*/ 5936448 h 6506883"/>
              <a:gd name="connsiteX10" fmla="*/ 8334742 w 11597724"/>
              <a:gd name="connsiteY10" fmla="*/ 5947195 h 6506883"/>
              <a:gd name="connsiteX11" fmla="*/ 8300328 w 11597724"/>
              <a:gd name="connsiteY11" fmla="*/ 6506883 h 6506883"/>
              <a:gd name="connsiteX12" fmla="*/ 8951337 w 11597724"/>
              <a:gd name="connsiteY12" fmla="*/ 5947320 h 6506883"/>
              <a:gd name="connsiteX13" fmla="*/ 9774882 w 11597724"/>
              <a:gd name="connsiteY13" fmla="*/ 5933901 h 6506883"/>
              <a:gd name="connsiteX14" fmla="*/ 10927227 w 11597724"/>
              <a:gd name="connsiteY14" fmla="*/ 5956807 h 6506883"/>
              <a:gd name="connsiteX15" fmla="*/ 11562334 w 11597724"/>
              <a:gd name="connsiteY15" fmla="*/ 5952692 h 6506883"/>
              <a:gd name="connsiteX16" fmla="*/ 11571244 w 11597724"/>
              <a:gd name="connsiteY16" fmla="*/ 2656115 h 6506883"/>
              <a:gd name="connsiteX17" fmla="*/ 11561892 w 11597724"/>
              <a:gd name="connsiteY17" fmla="*/ 210754 h 6506883"/>
              <a:gd name="connsiteX18" fmla="*/ 11386303 w 11597724"/>
              <a:gd name="connsiteY18" fmla="*/ 117726 h 6506883"/>
              <a:gd name="connsiteX19" fmla="*/ 10689999 w 11597724"/>
              <a:gd name="connsiteY19" fmla="*/ 105032 h 6506883"/>
              <a:gd name="connsiteX20" fmla="*/ 7599878 w 11597724"/>
              <a:gd name="connsiteY20" fmla="*/ 110351 h 6506883"/>
              <a:gd name="connsiteX21" fmla="*/ 1892744 w 11597724"/>
              <a:gd name="connsiteY21" fmla="*/ 34441 h 6506883"/>
              <a:gd name="connsiteX0" fmla="*/ 1892744 w 11597724"/>
              <a:gd name="connsiteY0" fmla="*/ 34443 h 6506885"/>
              <a:gd name="connsiteX1" fmla="*/ 304663 w 11597724"/>
              <a:gd name="connsiteY1" fmla="*/ 45204 h 6506885"/>
              <a:gd name="connsiteX2" fmla="*/ 0 w 11597724"/>
              <a:gd name="connsiteY2" fmla="*/ 82385 h 6506885"/>
              <a:gd name="connsiteX3" fmla="*/ 0 w 11597724"/>
              <a:gd name="connsiteY3" fmla="*/ 943589 h 6506885"/>
              <a:gd name="connsiteX4" fmla="*/ 4597 w 11597724"/>
              <a:gd name="connsiteY4" fmla="*/ 943589 h 6506885"/>
              <a:gd name="connsiteX5" fmla="*/ 8568 w 11597724"/>
              <a:gd name="connsiteY5" fmla="*/ 1123351 h 6506885"/>
              <a:gd name="connsiteX6" fmla="*/ 88972 w 11597724"/>
              <a:gd name="connsiteY6" fmla="*/ 3558291 h 6506885"/>
              <a:gd name="connsiteX7" fmla="*/ 148480 w 11597724"/>
              <a:gd name="connsiteY7" fmla="*/ 5965284 h 6506885"/>
              <a:gd name="connsiteX8" fmla="*/ 5484139 w 11597724"/>
              <a:gd name="connsiteY8" fmla="*/ 5957178 h 6506885"/>
              <a:gd name="connsiteX9" fmla="*/ 8071632 w 11597724"/>
              <a:gd name="connsiteY9" fmla="*/ 5936450 h 6506885"/>
              <a:gd name="connsiteX10" fmla="*/ 8334742 w 11597724"/>
              <a:gd name="connsiteY10" fmla="*/ 5947197 h 6506885"/>
              <a:gd name="connsiteX11" fmla="*/ 8300328 w 11597724"/>
              <a:gd name="connsiteY11" fmla="*/ 6506885 h 6506885"/>
              <a:gd name="connsiteX12" fmla="*/ 8951337 w 11597724"/>
              <a:gd name="connsiteY12" fmla="*/ 5947322 h 6506885"/>
              <a:gd name="connsiteX13" fmla="*/ 9774882 w 11597724"/>
              <a:gd name="connsiteY13" fmla="*/ 5933903 h 6506885"/>
              <a:gd name="connsiteX14" fmla="*/ 10927227 w 11597724"/>
              <a:gd name="connsiteY14" fmla="*/ 5956809 h 6506885"/>
              <a:gd name="connsiteX15" fmla="*/ 11562334 w 11597724"/>
              <a:gd name="connsiteY15" fmla="*/ 5952694 h 6506885"/>
              <a:gd name="connsiteX16" fmla="*/ 11571244 w 11597724"/>
              <a:gd name="connsiteY16" fmla="*/ 2656117 h 6506885"/>
              <a:gd name="connsiteX17" fmla="*/ 11561892 w 11597724"/>
              <a:gd name="connsiteY17" fmla="*/ 210756 h 6506885"/>
              <a:gd name="connsiteX18" fmla="*/ 11386303 w 11597724"/>
              <a:gd name="connsiteY18" fmla="*/ 117728 h 6506885"/>
              <a:gd name="connsiteX19" fmla="*/ 10689999 w 11597724"/>
              <a:gd name="connsiteY19" fmla="*/ 105034 h 6506885"/>
              <a:gd name="connsiteX20" fmla="*/ 7599878 w 11597724"/>
              <a:gd name="connsiteY20" fmla="*/ 110353 h 6506885"/>
              <a:gd name="connsiteX21" fmla="*/ 1892744 w 11597724"/>
              <a:gd name="connsiteY21" fmla="*/ 34443 h 6506885"/>
              <a:gd name="connsiteX0" fmla="*/ 1892744 w 11601890"/>
              <a:gd name="connsiteY0" fmla="*/ -1 h 6472441"/>
              <a:gd name="connsiteX1" fmla="*/ 304663 w 11601890"/>
              <a:gd name="connsiteY1" fmla="*/ 10760 h 6472441"/>
              <a:gd name="connsiteX2" fmla="*/ 0 w 11601890"/>
              <a:gd name="connsiteY2" fmla="*/ 47941 h 6472441"/>
              <a:gd name="connsiteX3" fmla="*/ 0 w 11601890"/>
              <a:gd name="connsiteY3" fmla="*/ 909145 h 6472441"/>
              <a:gd name="connsiteX4" fmla="*/ 4597 w 11601890"/>
              <a:gd name="connsiteY4" fmla="*/ 909145 h 6472441"/>
              <a:gd name="connsiteX5" fmla="*/ 8568 w 11601890"/>
              <a:gd name="connsiteY5" fmla="*/ 1088907 h 6472441"/>
              <a:gd name="connsiteX6" fmla="*/ 88972 w 11601890"/>
              <a:gd name="connsiteY6" fmla="*/ 3523847 h 6472441"/>
              <a:gd name="connsiteX7" fmla="*/ 148480 w 11601890"/>
              <a:gd name="connsiteY7" fmla="*/ 5930840 h 6472441"/>
              <a:gd name="connsiteX8" fmla="*/ 5484139 w 11601890"/>
              <a:gd name="connsiteY8" fmla="*/ 5922734 h 6472441"/>
              <a:gd name="connsiteX9" fmla="*/ 8071632 w 11601890"/>
              <a:gd name="connsiteY9" fmla="*/ 5902006 h 6472441"/>
              <a:gd name="connsiteX10" fmla="*/ 8334742 w 11601890"/>
              <a:gd name="connsiteY10" fmla="*/ 5912753 h 6472441"/>
              <a:gd name="connsiteX11" fmla="*/ 8300328 w 11601890"/>
              <a:gd name="connsiteY11" fmla="*/ 6472441 h 6472441"/>
              <a:gd name="connsiteX12" fmla="*/ 8951337 w 11601890"/>
              <a:gd name="connsiteY12" fmla="*/ 5912878 h 6472441"/>
              <a:gd name="connsiteX13" fmla="*/ 9774882 w 11601890"/>
              <a:gd name="connsiteY13" fmla="*/ 5899459 h 6472441"/>
              <a:gd name="connsiteX14" fmla="*/ 10927227 w 11601890"/>
              <a:gd name="connsiteY14" fmla="*/ 5922365 h 6472441"/>
              <a:gd name="connsiteX15" fmla="*/ 11562334 w 11601890"/>
              <a:gd name="connsiteY15" fmla="*/ 5918250 h 6472441"/>
              <a:gd name="connsiteX16" fmla="*/ 11571244 w 11601890"/>
              <a:gd name="connsiteY16" fmla="*/ 2621673 h 6472441"/>
              <a:gd name="connsiteX17" fmla="*/ 11572643 w 11601890"/>
              <a:gd name="connsiteY17" fmla="*/ 261466 h 6472441"/>
              <a:gd name="connsiteX18" fmla="*/ 11386303 w 11601890"/>
              <a:gd name="connsiteY18" fmla="*/ 83284 h 6472441"/>
              <a:gd name="connsiteX19" fmla="*/ 10689999 w 11601890"/>
              <a:gd name="connsiteY19" fmla="*/ 70590 h 6472441"/>
              <a:gd name="connsiteX20" fmla="*/ 7599878 w 11601890"/>
              <a:gd name="connsiteY20" fmla="*/ 75909 h 6472441"/>
              <a:gd name="connsiteX21" fmla="*/ 1892744 w 11601890"/>
              <a:gd name="connsiteY21" fmla="*/ -1 h 6472441"/>
              <a:gd name="connsiteX0" fmla="*/ 1892744 w 11592538"/>
              <a:gd name="connsiteY0" fmla="*/ -1 h 6472441"/>
              <a:gd name="connsiteX1" fmla="*/ 304663 w 11592538"/>
              <a:gd name="connsiteY1" fmla="*/ 10760 h 6472441"/>
              <a:gd name="connsiteX2" fmla="*/ 0 w 11592538"/>
              <a:gd name="connsiteY2" fmla="*/ 47941 h 6472441"/>
              <a:gd name="connsiteX3" fmla="*/ 0 w 11592538"/>
              <a:gd name="connsiteY3" fmla="*/ 909145 h 6472441"/>
              <a:gd name="connsiteX4" fmla="*/ 4597 w 11592538"/>
              <a:gd name="connsiteY4" fmla="*/ 909145 h 6472441"/>
              <a:gd name="connsiteX5" fmla="*/ 8568 w 11592538"/>
              <a:gd name="connsiteY5" fmla="*/ 1088907 h 6472441"/>
              <a:gd name="connsiteX6" fmla="*/ 88972 w 11592538"/>
              <a:gd name="connsiteY6" fmla="*/ 3523847 h 6472441"/>
              <a:gd name="connsiteX7" fmla="*/ 148480 w 11592538"/>
              <a:gd name="connsiteY7" fmla="*/ 5930840 h 6472441"/>
              <a:gd name="connsiteX8" fmla="*/ 5484139 w 11592538"/>
              <a:gd name="connsiteY8" fmla="*/ 5922734 h 6472441"/>
              <a:gd name="connsiteX9" fmla="*/ 8071632 w 11592538"/>
              <a:gd name="connsiteY9" fmla="*/ 5902006 h 6472441"/>
              <a:gd name="connsiteX10" fmla="*/ 8334742 w 11592538"/>
              <a:gd name="connsiteY10" fmla="*/ 5912753 h 6472441"/>
              <a:gd name="connsiteX11" fmla="*/ 8300328 w 11592538"/>
              <a:gd name="connsiteY11" fmla="*/ 6472441 h 6472441"/>
              <a:gd name="connsiteX12" fmla="*/ 8951337 w 11592538"/>
              <a:gd name="connsiteY12" fmla="*/ 5912878 h 6472441"/>
              <a:gd name="connsiteX13" fmla="*/ 9774882 w 11592538"/>
              <a:gd name="connsiteY13" fmla="*/ 5899459 h 6472441"/>
              <a:gd name="connsiteX14" fmla="*/ 10927227 w 11592538"/>
              <a:gd name="connsiteY14" fmla="*/ 5922365 h 6472441"/>
              <a:gd name="connsiteX15" fmla="*/ 11562334 w 11592538"/>
              <a:gd name="connsiteY15" fmla="*/ 5918250 h 6472441"/>
              <a:gd name="connsiteX16" fmla="*/ 11571244 w 11592538"/>
              <a:gd name="connsiteY16" fmla="*/ 2621673 h 6472441"/>
              <a:gd name="connsiteX17" fmla="*/ 11572643 w 11592538"/>
              <a:gd name="connsiteY17" fmla="*/ 261466 h 6472441"/>
              <a:gd name="connsiteX18" fmla="*/ 11386303 w 11592538"/>
              <a:gd name="connsiteY18" fmla="*/ 83284 h 6472441"/>
              <a:gd name="connsiteX19" fmla="*/ 10689999 w 11592538"/>
              <a:gd name="connsiteY19" fmla="*/ 70590 h 6472441"/>
              <a:gd name="connsiteX20" fmla="*/ 7599878 w 11592538"/>
              <a:gd name="connsiteY20" fmla="*/ 75909 h 6472441"/>
              <a:gd name="connsiteX21" fmla="*/ 1892744 w 11592538"/>
              <a:gd name="connsiteY21" fmla="*/ -1 h 6472441"/>
              <a:gd name="connsiteX0" fmla="*/ 1892744 w 11586991"/>
              <a:gd name="connsiteY0" fmla="*/ -1 h 6472441"/>
              <a:gd name="connsiteX1" fmla="*/ 304663 w 11586991"/>
              <a:gd name="connsiteY1" fmla="*/ 10760 h 6472441"/>
              <a:gd name="connsiteX2" fmla="*/ 0 w 11586991"/>
              <a:gd name="connsiteY2" fmla="*/ 47941 h 6472441"/>
              <a:gd name="connsiteX3" fmla="*/ 0 w 11586991"/>
              <a:gd name="connsiteY3" fmla="*/ 909145 h 6472441"/>
              <a:gd name="connsiteX4" fmla="*/ 4597 w 11586991"/>
              <a:gd name="connsiteY4" fmla="*/ 909145 h 6472441"/>
              <a:gd name="connsiteX5" fmla="*/ 8568 w 11586991"/>
              <a:gd name="connsiteY5" fmla="*/ 1088907 h 6472441"/>
              <a:gd name="connsiteX6" fmla="*/ 88972 w 11586991"/>
              <a:gd name="connsiteY6" fmla="*/ 3523847 h 6472441"/>
              <a:gd name="connsiteX7" fmla="*/ 148480 w 11586991"/>
              <a:gd name="connsiteY7" fmla="*/ 5930840 h 6472441"/>
              <a:gd name="connsiteX8" fmla="*/ 5484139 w 11586991"/>
              <a:gd name="connsiteY8" fmla="*/ 5922734 h 6472441"/>
              <a:gd name="connsiteX9" fmla="*/ 8071632 w 11586991"/>
              <a:gd name="connsiteY9" fmla="*/ 5902006 h 6472441"/>
              <a:gd name="connsiteX10" fmla="*/ 8334742 w 11586991"/>
              <a:gd name="connsiteY10" fmla="*/ 5912753 h 6472441"/>
              <a:gd name="connsiteX11" fmla="*/ 8300328 w 11586991"/>
              <a:gd name="connsiteY11" fmla="*/ 6472441 h 6472441"/>
              <a:gd name="connsiteX12" fmla="*/ 8951337 w 11586991"/>
              <a:gd name="connsiteY12" fmla="*/ 5912878 h 6472441"/>
              <a:gd name="connsiteX13" fmla="*/ 9774882 w 11586991"/>
              <a:gd name="connsiteY13" fmla="*/ 5899459 h 6472441"/>
              <a:gd name="connsiteX14" fmla="*/ 10927227 w 11586991"/>
              <a:gd name="connsiteY14" fmla="*/ 5922365 h 6472441"/>
              <a:gd name="connsiteX15" fmla="*/ 11562334 w 11586991"/>
              <a:gd name="connsiteY15" fmla="*/ 5918250 h 6472441"/>
              <a:gd name="connsiteX16" fmla="*/ 11571244 w 11586991"/>
              <a:gd name="connsiteY16" fmla="*/ 2621673 h 6472441"/>
              <a:gd name="connsiteX17" fmla="*/ 11572643 w 11586991"/>
              <a:gd name="connsiteY17" fmla="*/ 261466 h 6472441"/>
              <a:gd name="connsiteX18" fmla="*/ 11386303 w 11586991"/>
              <a:gd name="connsiteY18" fmla="*/ 83284 h 6472441"/>
              <a:gd name="connsiteX19" fmla="*/ 10689999 w 11586991"/>
              <a:gd name="connsiteY19" fmla="*/ 70590 h 6472441"/>
              <a:gd name="connsiteX20" fmla="*/ 7599878 w 11586991"/>
              <a:gd name="connsiteY20" fmla="*/ 75909 h 6472441"/>
              <a:gd name="connsiteX21" fmla="*/ 1892744 w 11586991"/>
              <a:gd name="connsiteY21" fmla="*/ -1 h 6472441"/>
              <a:gd name="connsiteX0" fmla="*/ 1892744 w 11578768"/>
              <a:gd name="connsiteY0" fmla="*/ -1 h 6472441"/>
              <a:gd name="connsiteX1" fmla="*/ 304663 w 11578768"/>
              <a:gd name="connsiteY1" fmla="*/ 10760 h 6472441"/>
              <a:gd name="connsiteX2" fmla="*/ 0 w 11578768"/>
              <a:gd name="connsiteY2" fmla="*/ 47941 h 6472441"/>
              <a:gd name="connsiteX3" fmla="*/ 0 w 11578768"/>
              <a:gd name="connsiteY3" fmla="*/ 909145 h 6472441"/>
              <a:gd name="connsiteX4" fmla="*/ 4597 w 11578768"/>
              <a:gd name="connsiteY4" fmla="*/ 909145 h 6472441"/>
              <a:gd name="connsiteX5" fmla="*/ 8568 w 11578768"/>
              <a:gd name="connsiteY5" fmla="*/ 1088907 h 6472441"/>
              <a:gd name="connsiteX6" fmla="*/ 88972 w 11578768"/>
              <a:gd name="connsiteY6" fmla="*/ 3523847 h 6472441"/>
              <a:gd name="connsiteX7" fmla="*/ 148480 w 11578768"/>
              <a:gd name="connsiteY7" fmla="*/ 5930840 h 6472441"/>
              <a:gd name="connsiteX8" fmla="*/ 5484139 w 11578768"/>
              <a:gd name="connsiteY8" fmla="*/ 5922734 h 6472441"/>
              <a:gd name="connsiteX9" fmla="*/ 8071632 w 11578768"/>
              <a:gd name="connsiteY9" fmla="*/ 5902006 h 6472441"/>
              <a:gd name="connsiteX10" fmla="*/ 8334742 w 11578768"/>
              <a:gd name="connsiteY10" fmla="*/ 5912753 h 6472441"/>
              <a:gd name="connsiteX11" fmla="*/ 8300328 w 11578768"/>
              <a:gd name="connsiteY11" fmla="*/ 6472441 h 6472441"/>
              <a:gd name="connsiteX12" fmla="*/ 8951337 w 11578768"/>
              <a:gd name="connsiteY12" fmla="*/ 5912878 h 6472441"/>
              <a:gd name="connsiteX13" fmla="*/ 9774882 w 11578768"/>
              <a:gd name="connsiteY13" fmla="*/ 5899459 h 6472441"/>
              <a:gd name="connsiteX14" fmla="*/ 10927227 w 11578768"/>
              <a:gd name="connsiteY14" fmla="*/ 5922365 h 6472441"/>
              <a:gd name="connsiteX15" fmla="*/ 11562334 w 11578768"/>
              <a:gd name="connsiteY15" fmla="*/ 5918250 h 6472441"/>
              <a:gd name="connsiteX16" fmla="*/ 11571244 w 11578768"/>
              <a:gd name="connsiteY16" fmla="*/ 2621673 h 6472441"/>
              <a:gd name="connsiteX17" fmla="*/ 11572643 w 11578768"/>
              <a:gd name="connsiteY17" fmla="*/ 261466 h 6472441"/>
              <a:gd name="connsiteX18" fmla="*/ 11386303 w 11578768"/>
              <a:gd name="connsiteY18" fmla="*/ 83284 h 6472441"/>
              <a:gd name="connsiteX19" fmla="*/ 10689999 w 11578768"/>
              <a:gd name="connsiteY19" fmla="*/ 70590 h 6472441"/>
              <a:gd name="connsiteX20" fmla="*/ 7599878 w 11578768"/>
              <a:gd name="connsiteY20" fmla="*/ 75909 h 6472441"/>
              <a:gd name="connsiteX21" fmla="*/ 1892744 w 11578768"/>
              <a:gd name="connsiteY21" fmla="*/ -1 h 6472441"/>
              <a:gd name="connsiteX0" fmla="*/ 1892744 w 11578768"/>
              <a:gd name="connsiteY0" fmla="*/ -1 h 6472441"/>
              <a:gd name="connsiteX1" fmla="*/ 304663 w 11578768"/>
              <a:gd name="connsiteY1" fmla="*/ 10760 h 6472441"/>
              <a:gd name="connsiteX2" fmla="*/ 0 w 11578768"/>
              <a:gd name="connsiteY2" fmla="*/ 47941 h 6472441"/>
              <a:gd name="connsiteX3" fmla="*/ 0 w 11578768"/>
              <a:gd name="connsiteY3" fmla="*/ 909145 h 6472441"/>
              <a:gd name="connsiteX4" fmla="*/ 4597 w 11578768"/>
              <a:gd name="connsiteY4" fmla="*/ 909145 h 6472441"/>
              <a:gd name="connsiteX5" fmla="*/ 8568 w 11578768"/>
              <a:gd name="connsiteY5" fmla="*/ 1088907 h 6472441"/>
              <a:gd name="connsiteX6" fmla="*/ 88972 w 11578768"/>
              <a:gd name="connsiteY6" fmla="*/ 3523847 h 6472441"/>
              <a:gd name="connsiteX7" fmla="*/ 148480 w 11578768"/>
              <a:gd name="connsiteY7" fmla="*/ 5930840 h 6472441"/>
              <a:gd name="connsiteX8" fmla="*/ 5484139 w 11578768"/>
              <a:gd name="connsiteY8" fmla="*/ 5922734 h 6472441"/>
              <a:gd name="connsiteX9" fmla="*/ 8071632 w 11578768"/>
              <a:gd name="connsiteY9" fmla="*/ 5902006 h 6472441"/>
              <a:gd name="connsiteX10" fmla="*/ 8334742 w 11578768"/>
              <a:gd name="connsiteY10" fmla="*/ 5912753 h 6472441"/>
              <a:gd name="connsiteX11" fmla="*/ 8300328 w 11578768"/>
              <a:gd name="connsiteY11" fmla="*/ 6472441 h 6472441"/>
              <a:gd name="connsiteX12" fmla="*/ 8951337 w 11578768"/>
              <a:gd name="connsiteY12" fmla="*/ 5912878 h 6472441"/>
              <a:gd name="connsiteX13" fmla="*/ 9774882 w 11578768"/>
              <a:gd name="connsiteY13" fmla="*/ 5899459 h 6472441"/>
              <a:gd name="connsiteX14" fmla="*/ 10927227 w 11578768"/>
              <a:gd name="connsiteY14" fmla="*/ 5922365 h 6472441"/>
              <a:gd name="connsiteX15" fmla="*/ 11562334 w 11578768"/>
              <a:gd name="connsiteY15" fmla="*/ 5918250 h 6472441"/>
              <a:gd name="connsiteX16" fmla="*/ 11571244 w 11578768"/>
              <a:gd name="connsiteY16" fmla="*/ 2621673 h 6472441"/>
              <a:gd name="connsiteX17" fmla="*/ 11572643 w 11578768"/>
              <a:gd name="connsiteY17" fmla="*/ 261466 h 6472441"/>
              <a:gd name="connsiteX18" fmla="*/ 11386303 w 11578768"/>
              <a:gd name="connsiteY18" fmla="*/ 83284 h 6472441"/>
              <a:gd name="connsiteX19" fmla="*/ 10689999 w 11578768"/>
              <a:gd name="connsiteY19" fmla="*/ 70590 h 6472441"/>
              <a:gd name="connsiteX20" fmla="*/ 7599878 w 11578768"/>
              <a:gd name="connsiteY20" fmla="*/ 75909 h 6472441"/>
              <a:gd name="connsiteX21" fmla="*/ 1892744 w 11578768"/>
              <a:gd name="connsiteY21" fmla="*/ -1 h 6472441"/>
              <a:gd name="connsiteX0" fmla="*/ 1892744 w 11578768"/>
              <a:gd name="connsiteY0" fmla="*/ -1 h 6472441"/>
              <a:gd name="connsiteX1" fmla="*/ 304663 w 11578768"/>
              <a:gd name="connsiteY1" fmla="*/ 10760 h 6472441"/>
              <a:gd name="connsiteX2" fmla="*/ 0 w 11578768"/>
              <a:gd name="connsiteY2" fmla="*/ 47941 h 6472441"/>
              <a:gd name="connsiteX3" fmla="*/ 0 w 11578768"/>
              <a:gd name="connsiteY3" fmla="*/ 909145 h 6472441"/>
              <a:gd name="connsiteX4" fmla="*/ 4597 w 11578768"/>
              <a:gd name="connsiteY4" fmla="*/ 909145 h 6472441"/>
              <a:gd name="connsiteX5" fmla="*/ 8568 w 11578768"/>
              <a:gd name="connsiteY5" fmla="*/ 1088907 h 6472441"/>
              <a:gd name="connsiteX6" fmla="*/ 56717 w 11578768"/>
              <a:gd name="connsiteY6" fmla="*/ 3876624 h 6472441"/>
              <a:gd name="connsiteX7" fmla="*/ 148480 w 11578768"/>
              <a:gd name="connsiteY7" fmla="*/ 5930840 h 6472441"/>
              <a:gd name="connsiteX8" fmla="*/ 5484139 w 11578768"/>
              <a:gd name="connsiteY8" fmla="*/ 5922734 h 6472441"/>
              <a:gd name="connsiteX9" fmla="*/ 8071632 w 11578768"/>
              <a:gd name="connsiteY9" fmla="*/ 5902006 h 6472441"/>
              <a:gd name="connsiteX10" fmla="*/ 8334742 w 11578768"/>
              <a:gd name="connsiteY10" fmla="*/ 5912753 h 6472441"/>
              <a:gd name="connsiteX11" fmla="*/ 8300328 w 11578768"/>
              <a:gd name="connsiteY11" fmla="*/ 6472441 h 6472441"/>
              <a:gd name="connsiteX12" fmla="*/ 8951337 w 11578768"/>
              <a:gd name="connsiteY12" fmla="*/ 5912878 h 6472441"/>
              <a:gd name="connsiteX13" fmla="*/ 9774882 w 11578768"/>
              <a:gd name="connsiteY13" fmla="*/ 5899459 h 6472441"/>
              <a:gd name="connsiteX14" fmla="*/ 10927227 w 11578768"/>
              <a:gd name="connsiteY14" fmla="*/ 5922365 h 6472441"/>
              <a:gd name="connsiteX15" fmla="*/ 11562334 w 11578768"/>
              <a:gd name="connsiteY15" fmla="*/ 5918250 h 6472441"/>
              <a:gd name="connsiteX16" fmla="*/ 11571244 w 11578768"/>
              <a:gd name="connsiteY16" fmla="*/ 2621673 h 6472441"/>
              <a:gd name="connsiteX17" fmla="*/ 11572643 w 11578768"/>
              <a:gd name="connsiteY17" fmla="*/ 261466 h 6472441"/>
              <a:gd name="connsiteX18" fmla="*/ 11386303 w 11578768"/>
              <a:gd name="connsiteY18" fmla="*/ 83284 h 6472441"/>
              <a:gd name="connsiteX19" fmla="*/ 10689999 w 11578768"/>
              <a:gd name="connsiteY19" fmla="*/ 70590 h 6472441"/>
              <a:gd name="connsiteX20" fmla="*/ 7599878 w 11578768"/>
              <a:gd name="connsiteY20" fmla="*/ 75909 h 6472441"/>
              <a:gd name="connsiteX21" fmla="*/ 1892744 w 11578768"/>
              <a:gd name="connsiteY21" fmla="*/ -1 h 6472441"/>
              <a:gd name="connsiteX0" fmla="*/ 1892744 w 11578768"/>
              <a:gd name="connsiteY0" fmla="*/ -1 h 6472441"/>
              <a:gd name="connsiteX1" fmla="*/ 304663 w 11578768"/>
              <a:gd name="connsiteY1" fmla="*/ 10760 h 6472441"/>
              <a:gd name="connsiteX2" fmla="*/ 0 w 11578768"/>
              <a:gd name="connsiteY2" fmla="*/ 47941 h 6472441"/>
              <a:gd name="connsiteX3" fmla="*/ 0 w 11578768"/>
              <a:gd name="connsiteY3" fmla="*/ 909145 h 6472441"/>
              <a:gd name="connsiteX4" fmla="*/ 4597 w 11578768"/>
              <a:gd name="connsiteY4" fmla="*/ 909145 h 6472441"/>
              <a:gd name="connsiteX5" fmla="*/ 8568 w 11578768"/>
              <a:gd name="connsiteY5" fmla="*/ 1088907 h 6472441"/>
              <a:gd name="connsiteX6" fmla="*/ 56717 w 11578768"/>
              <a:gd name="connsiteY6" fmla="*/ 3876624 h 6472441"/>
              <a:gd name="connsiteX7" fmla="*/ 148480 w 11578768"/>
              <a:gd name="connsiteY7" fmla="*/ 5930840 h 6472441"/>
              <a:gd name="connsiteX8" fmla="*/ 5484139 w 11578768"/>
              <a:gd name="connsiteY8" fmla="*/ 5922734 h 6472441"/>
              <a:gd name="connsiteX9" fmla="*/ 8071632 w 11578768"/>
              <a:gd name="connsiteY9" fmla="*/ 5902006 h 6472441"/>
              <a:gd name="connsiteX10" fmla="*/ 8334742 w 11578768"/>
              <a:gd name="connsiteY10" fmla="*/ 5912753 h 6472441"/>
              <a:gd name="connsiteX11" fmla="*/ 8300328 w 11578768"/>
              <a:gd name="connsiteY11" fmla="*/ 6472441 h 6472441"/>
              <a:gd name="connsiteX12" fmla="*/ 8951337 w 11578768"/>
              <a:gd name="connsiteY12" fmla="*/ 5912878 h 6472441"/>
              <a:gd name="connsiteX13" fmla="*/ 9774882 w 11578768"/>
              <a:gd name="connsiteY13" fmla="*/ 5899459 h 6472441"/>
              <a:gd name="connsiteX14" fmla="*/ 10927227 w 11578768"/>
              <a:gd name="connsiteY14" fmla="*/ 5922365 h 6472441"/>
              <a:gd name="connsiteX15" fmla="*/ 11562334 w 11578768"/>
              <a:gd name="connsiteY15" fmla="*/ 5918250 h 6472441"/>
              <a:gd name="connsiteX16" fmla="*/ 11571244 w 11578768"/>
              <a:gd name="connsiteY16" fmla="*/ 2621673 h 6472441"/>
              <a:gd name="connsiteX17" fmla="*/ 11572643 w 11578768"/>
              <a:gd name="connsiteY17" fmla="*/ 261466 h 6472441"/>
              <a:gd name="connsiteX18" fmla="*/ 11386303 w 11578768"/>
              <a:gd name="connsiteY18" fmla="*/ 83284 h 6472441"/>
              <a:gd name="connsiteX19" fmla="*/ 10689999 w 11578768"/>
              <a:gd name="connsiteY19" fmla="*/ 70590 h 6472441"/>
              <a:gd name="connsiteX20" fmla="*/ 7599878 w 11578768"/>
              <a:gd name="connsiteY20" fmla="*/ 75909 h 6472441"/>
              <a:gd name="connsiteX21" fmla="*/ 1892744 w 11578768"/>
              <a:gd name="connsiteY21" fmla="*/ -1 h 6472441"/>
              <a:gd name="connsiteX0" fmla="*/ 1892744 w 11578768"/>
              <a:gd name="connsiteY0" fmla="*/ -1 h 6472441"/>
              <a:gd name="connsiteX1" fmla="*/ 304663 w 11578768"/>
              <a:gd name="connsiteY1" fmla="*/ 10760 h 6472441"/>
              <a:gd name="connsiteX2" fmla="*/ 0 w 11578768"/>
              <a:gd name="connsiteY2" fmla="*/ 47941 h 6472441"/>
              <a:gd name="connsiteX3" fmla="*/ 0 w 11578768"/>
              <a:gd name="connsiteY3" fmla="*/ 909145 h 6472441"/>
              <a:gd name="connsiteX4" fmla="*/ 4597 w 11578768"/>
              <a:gd name="connsiteY4" fmla="*/ 909145 h 6472441"/>
              <a:gd name="connsiteX5" fmla="*/ 8568 w 11578768"/>
              <a:gd name="connsiteY5" fmla="*/ 1088907 h 6472441"/>
              <a:gd name="connsiteX6" fmla="*/ 67470 w 11578768"/>
              <a:gd name="connsiteY6" fmla="*/ 4095586 h 6472441"/>
              <a:gd name="connsiteX7" fmla="*/ 148480 w 11578768"/>
              <a:gd name="connsiteY7" fmla="*/ 5930840 h 6472441"/>
              <a:gd name="connsiteX8" fmla="*/ 5484139 w 11578768"/>
              <a:gd name="connsiteY8" fmla="*/ 5922734 h 6472441"/>
              <a:gd name="connsiteX9" fmla="*/ 8071632 w 11578768"/>
              <a:gd name="connsiteY9" fmla="*/ 5902006 h 6472441"/>
              <a:gd name="connsiteX10" fmla="*/ 8334742 w 11578768"/>
              <a:gd name="connsiteY10" fmla="*/ 5912753 h 6472441"/>
              <a:gd name="connsiteX11" fmla="*/ 8300328 w 11578768"/>
              <a:gd name="connsiteY11" fmla="*/ 6472441 h 6472441"/>
              <a:gd name="connsiteX12" fmla="*/ 8951337 w 11578768"/>
              <a:gd name="connsiteY12" fmla="*/ 5912878 h 6472441"/>
              <a:gd name="connsiteX13" fmla="*/ 9774882 w 11578768"/>
              <a:gd name="connsiteY13" fmla="*/ 5899459 h 6472441"/>
              <a:gd name="connsiteX14" fmla="*/ 10927227 w 11578768"/>
              <a:gd name="connsiteY14" fmla="*/ 5922365 h 6472441"/>
              <a:gd name="connsiteX15" fmla="*/ 11562334 w 11578768"/>
              <a:gd name="connsiteY15" fmla="*/ 5918250 h 6472441"/>
              <a:gd name="connsiteX16" fmla="*/ 11571244 w 11578768"/>
              <a:gd name="connsiteY16" fmla="*/ 2621673 h 6472441"/>
              <a:gd name="connsiteX17" fmla="*/ 11572643 w 11578768"/>
              <a:gd name="connsiteY17" fmla="*/ 261466 h 6472441"/>
              <a:gd name="connsiteX18" fmla="*/ 11386303 w 11578768"/>
              <a:gd name="connsiteY18" fmla="*/ 83284 h 6472441"/>
              <a:gd name="connsiteX19" fmla="*/ 10689999 w 11578768"/>
              <a:gd name="connsiteY19" fmla="*/ 70590 h 6472441"/>
              <a:gd name="connsiteX20" fmla="*/ 7599878 w 11578768"/>
              <a:gd name="connsiteY20" fmla="*/ 75909 h 6472441"/>
              <a:gd name="connsiteX21" fmla="*/ 1892744 w 11578768"/>
              <a:gd name="connsiteY21" fmla="*/ -1 h 6472441"/>
              <a:gd name="connsiteX0" fmla="*/ 1892744 w 11578768"/>
              <a:gd name="connsiteY0" fmla="*/ -1 h 6472441"/>
              <a:gd name="connsiteX1" fmla="*/ 304663 w 11578768"/>
              <a:gd name="connsiteY1" fmla="*/ 10760 h 6472441"/>
              <a:gd name="connsiteX2" fmla="*/ 0 w 11578768"/>
              <a:gd name="connsiteY2" fmla="*/ 47941 h 6472441"/>
              <a:gd name="connsiteX3" fmla="*/ 0 w 11578768"/>
              <a:gd name="connsiteY3" fmla="*/ 909145 h 6472441"/>
              <a:gd name="connsiteX4" fmla="*/ 4597 w 11578768"/>
              <a:gd name="connsiteY4" fmla="*/ 909145 h 6472441"/>
              <a:gd name="connsiteX5" fmla="*/ 8568 w 11578768"/>
              <a:gd name="connsiteY5" fmla="*/ 1088907 h 6472441"/>
              <a:gd name="connsiteX6" fmla="*/ 67470 w 11578768"/>
              <a:gd name="connsiteY6" fmla="*/ 4095586 h 6472441"/>
              <a:gd name="connsiteX7" fmla="*/ 148480 w 11578768"/>
              <a:gd name="connsiteY7" fmla="*/ 5930840 h 6472441"/>
              <a:gd name="connsiteX8" fmla="*/ 5484139 w 11578768"/>
              <a:gd name="connsiteY8" fmla="*/ 5922734 h 6472441"/>
              <a:gd name="connsiteX9" fmla="*/ 8071632 w 11578768"/>
              <a:gd name="connsiteY9" fmla="*/ 5902006 h 6472441"/>
              <a:gd name="connsiteX10" fmla="*/ 8334742 w 11578768"/>
              <a:gd name="connsiteY10" fmla="*/ 5912753 h 6472441"/>
              <a:gd name="connsiteX11" fmla="*/ 8300328 w 11578768"/>
              <a:gd name="connsiteY11" fmla="*/ 6472441 h 6472441"/>
              <a:gd name="connsiteX12" fmla="*/ 8951337 w 11578768"/>
              <a:gd name="connsiteY12" fmla="*/ 5912878 h 6472441"/>
              <a:gd name="connsiteX13" fmla="*/ 9774882 w 11578768"/>
              <a:gd name="connsiteY13" fmla="*/ 5899459 h 6472441"/>
              <a:gd name="connsiteX14" fmla="*/ 10927227 w 11578768"/>
              <a:gd name="connsiteY14" fmla="*/ 5922365 h 6472441"/>
              <a:gd name="connsiteX15" fmla="*/ 11562334 w 11578768"/>
              <a:gd name="connsiteY15" fmla="*/ 5918250 h 6472441"/>
              <a:gd name="connsiteX16" fmla="*/ 11571244 w 11578768"/>
              <a:gd name="connsiteY16" fmla="*/ 2621673 h 6472441"/>
              <a:gd name="connsiteX17" fmla="*/ 11572643 w 11578768"/>
              <a:gd name="connsiteY17" fmla="*/ 261466 h 6472441"/>
              <a:gd name="connsiteX18" fmla="*/ 11386303 w 11578768"/>
              <a:gd name="connsiteY18" fmla="*/ 83284 h 6472441"/>
              <a:gd name="connsiteX19" fmla="*/ 10689999 w 11578768"/>
              <a:gd name="connsiteY19" fmla="*/ 70590 h 6472441"/>
              <a:gd name="connsiteX20" fmla="*/ 7599878 w 11578768"/>
              <a:gd name="connsiteY20" fmla="*/ 75909 h 6472441"/>
              <a:gd name="connsiteX21" fmla="*/ 1892744 w 11578768"/>
              <a:gd name="connsiteY21" fmla="*/ -1 h 6472441"/>
              <a:gd name="connsiteX0" fmla="*/ 1892744 w 11578768"/>
              <a:gd name="connsiteY0" fmla="*/ -1 h 6472441"/>
              <a:gd name="connsiteX1" fmla="*/ 304663 w 11578768"/>
              <a:gd name="connsiteY1" fmla="*/ 10760 h 6472441"/>
              <a:gd name="connsiteX2" fmla="*/ 0 w 11578768"/>
              <a:gd name="connsiteY2" fmla="*/ 47941 h 6472441"/>
              <a:gd name="connsiteX3" fmla="*/ 0 w 11578768"/>
              <a:gd name="connsiteY3" fmla="*/ 909145 h 6472441"/>
              <a:gd name="connsiteX4" fmla="*/ 4597 w 11578768"/>
              <a:gd name="connsiteY4" fmla="*/ 909145 h 6472441"/>
              <a:gd name="connsiteX5" fmla="*/ 8568 w 11578768"/>
              <a:gd name="connsiteY5" fmla="*/ 1088907 h 6472441"/>
              <a:gd name="connsiteX6" fmla="*/ 78222 w 11578768"/>
              <a:gd name="connsiteY6" fmla="*/ 4679489 h 6472441"/>
              <a:gd name="connsiteX7" fmla="*/ 148480 w 11578768"/>
              <a:gd name="connsiteY7" fmla="*/ 5930840 h 6472441"/>
              <a:gd name="connsiteX8" fmla="*/ 5484139 w 11578768"/>
              <a:gd name="connsiteY8" fmla="*/ 5922734 h 6472441"/>
              <a:gd name="connsiteX9" fmla="*/ 8071632 w 11578768"/>
              <a:gd name="connsiteY9" fmla="*/ 5902006 h 6472441"/>
              <a:gd name="connsiteX10" fmla="*/ 8334742 w 11578768"/>
              <a:gd name="connsiteY10" fmla="*/ 5912753 h 6472441"/>
              <a:gd name="connsiteX11" fmla="*/ 8300328 w 11578768"/>
              <a:gd name="connsiteY11" fmla="*/ 6472441 h 6472441"/>
              <a:gd name="connsiteX12" fmla="*/ 8951337 w 11578768"/>
              <a:gd name="connsiteY12" fmla="*/ 5912878 h 6472441"/>
              <a:gd name="connsiteX13" fmla="*/ 9774882 w 11578768"/>
              <a:gd name="connsiteY13" fmla="*/ 5899459 h 6472441"/>
              <a:gd name="connsiteX14" fmla="*/ 10927227 w 11578768"/>
              <a:gd name="connsiteY14" fmla="*/ 5922365 h 6472441"/>
              <a:gd name="connsiteX15" fmla="*/ 11562334 w 11578768"/>
              <a:gd name="connsiteY15" fmla="*/ 5918250 h 6472441"/>
              <a:gd name="connsiteX16" fmla="*/ 11571244 w 11578768"/>
              <a:gd name="connsiteY16" fmla="*/ 2621673 h 6472441"/>
              <a:gd name="connsiteX17" fmla="*/ 11572643 w 11578768"/>
              <a:gd name="connsiteY17" fmla="*/ 261466 h 6472441"/>
              <a:gd name="connsiteX18" fmla="*/ 11386303 w 11578768"/>
              <a:gd name="connsiteY18" fmla="*/ 83284 h 6472441"/>
              <a:gd name="connsiteX19" fmla="*/ 10689999 w 11578768"/>
              <a:gd name="connsiteY19" fmla="*/ 70590 h 6472441"/>
              <a:gd name="connsiteX20" fmla="*/ 7599878 w 11578768"/>
              <a:gd name="connsiteY20" fmla="*/ 75909 h 6472441"/>
              <a:gd name="connsiteX21" fmla="*/ 1892744 w 11578768"/>
              <a:gd name="connsiteY21" fmla="*/ -1 h 6472441"/>
              <a:gd name="connsiteX0" fmla="*/ 1892744 w 11578768"/>
              <a:gd name="connsiteY0" fmla="*/ -1 h 6472441"/>
              <a:gd name="connsiteX1" fmla="*/ 304663 w 11578768"/>
              <a:gd name="connsiteY1" fmla="*/ 10760 h 6472441"/>
              <a:gd name="connsiteX2" fmla="*/ 0 w 11578768"/>
              <a:gd name="connsiteY2" fmla="*/ 47941 h 6472441"/>
              <a:gd name="connsiteX3" fmla="*/ 0 w 11578768"/>
              <a:gd name="connsiteY3" fmla="*/ 909145 h 6472441"/>
              <a:gd name="connsiteX4" fmla="*/ 4597 w 11578768"/>
              <a:gd name="connsiteY4" fmla="*/ 909145 h 6472441"/>
              <a:gd name="connsiteX5" fmla="*/ 8568 w 11578768"/>
              <a:gd name="connsiteY5" fmla="*/ 1088907 h 6472441"/>
              <a:gd name="connsiteX6" fmla="*/ 78222 w 11578768"/>
              <a:gd name="connsiteY6" fmla="*/ 4679489 h 6472441"/>
              <a:gd name="connsiteX7" fmla="*/ 148480 w 11578768"/>
              <a:gd name="connsiteY7" fmla="*/ 5930840 h 6472441"/>
              <a:gd name="connsiteX8" fmla="*/ 5484139 w 11578768"/>
              <a:gd name="connsiteY8" fmla="*/ 5922734 h 6472441"/>
              <a:gd name="connsiteX9" fmla="*/ 8071632 w 11578768"/>
              <a:gd name="connsiteY9" fmla="*/ 5902006 h 6472441"/>
              <a:gd name="connsiteX10" fmla="*/ 8334742 w 11578768"/>
              <a:gd name="connsiteY10" fmla="*/ 5912753 h 6472441"/>
              <a:gd name="connsiteX11" fmla="*/ 8300328 w 11578768"/>
              <a:gd name="connsiteY11" fmla="*/ 6472441 h 6472441"/>
              <a:gd name="connsiteX12" fmla="*/ 8951337 w 11578768"/>
              <a:gd name="connsiteY12" fmla="*/ 5912878 h 6472441"/>
              <a:gd name="connsiteX13" fmla="*/ 9774882 w 11578768"/>
              <a:gd name="connsiteY13" fmla="*/ 5899459 h 6472441"/>
              <a:gd name="connsiteX14" fmla="*/ 10927227 w 11578768"/>
              <a:gd name="connsiteY14" fmla="*/ 5922365 h 6472441"/>
              <a:gd name="connsiteX15" fmla="*/ 11562334 w 11578768"/>
              <a:gd name="connsiteY15" fmla="*/ 5918250 h 6472441"/>
              <a:gd name="connsiteX16" fmla="*/ 11571244 w 11578768"/>
              <a:gd name="connsiteY16" fmla="*/ 2621673 h 6472441"/>
              <a:gd name="connsiteX17" fmla="*/ 11572643 w 11578768"/>
              <a:gd name="connsiteY17" fmla="*/ 261466 h 6472441"/>
              <a:gd name="connsiteX18" fmla="*/ 11386303 w 11578768"/>
              <a:gd name="connsiteY18" fmla="*/ 83284 h 6472441"/>
              <a:gd name="connsiteX19" fmla="*/ 10689999 w 11578768"/>
              <a:gd name="connsiteY19" fmla="*/ 70590 h 6472441"/>
              <a:gd name="connsiteX20" fmla="*/ 7599878 w 11578768"/>
              <a:gd name="connsiteY20" fmla="*/ 75909 h 6472441"/>
              <a:gd name="connsiteX21" fmla="*/ 1892744 w 11578768"/>
              <a:gd name="connsiteY21" fmla="*/ -1 h 6472441"/>
              <a:gd name="connsiteX0" fmla="*/ 1892744 w 11578768"/>
              <a:gd name="connsiteY0" fmla="*/ -1 h 6472441"/>
              <a:gd name="connsiteX1" fmla="*/ 304663 w 11578768"/>
              <a:gd name="connsiteY1" fmla="*/ 10760 h 6472441"/>
              <a:gd name="connsiteX2" fmla="*/ 0 w 11578768"/>
              <a:gd name="connsiteY2" fmla="*/ 47941 h 6472441"/>
              <a:gd name="connsiteX3" fmla="*/ 0 w 11578768"/>
              <a:gd name="connsiteY3" fmla="*/ 909145 h 6472441"/>
              <a:gd name="connsiteX4" fmla="*/ 4597 w 11578768"/>
              <a:gd name="connsiteY4" fmla="*/ 909145 h 6472441"/>
              <a:gd name="connsiteX5" fmla="*/ 8568 w 11578768"/>
              <a:gd name="connsiteY5" fmla="*/ 1088907 h 6472441"/>
              <a:gd name="connsiteX6" fmla="*/ 67470 w 11578768"/>
              <a:gd name="connsiteY6" fmla="*/ 4934947 h 6472441"/>
              <a:gd name="connsiteX7" fmla="*/ 148480 w 11578768"/>
              <a:gd name="connsiteY7" fmla="*/ 5930840 h 6472441"/>
              <a:gd name="connsiteX8" fmla="*/ 5484139 w 11578768"/>
              <a:gd name="connsiteY8" fmla="*/ 5922734 h 6472441"/>
              <a:gd name="connsiteX9" fmla="*/ 8071632 w 11578768"/>
              <a:gd name="connsiteY9" fmla="*/ 5902006 h 6472441"/>
              <a:gd name="connsiteX10" fmla="*/ 8334742 w 11578768"/>
              <a:gd name="connsiteY10" fmla="*/ 5912753 h 6472441"/>
              <a:gd name="connsiteX11" fmla="*/ 8300328 w 11578768"/>
              <a:gd name="connsiteY11" fmla="*/ 6472441 h 6472441"/>
              <a:gd name="connsiteX12" fmla="*/ 8951337 w 11578768"/>
              <a:gd name="connsiteY12" fmla="*/ 5912878 h 6472441"/>
              <a:gd name="connsiteX13" fmla="*/ 9774882 w 11578768"/>
              <a:gd name="connsiteY13" fmla="*/ 5899459 h 6472441"/>
              <a:gd name="connsiteX14" fmla="*/ 10927227 w 11578768"/>
              <a:gd name="connsiteY14" fmla="*/ 5922365 h 6472441"/>
              <a:gd name="connsiteX15" fmla="*/ 11562334 w 11578768"/>
              <a:gd name="connsiteY15" fmla="*/ 5918250 h 6472441"/>
              <a:gd name="connsiteX16" fmla="*/ 11571244 w 11578768"/>
              <a:gd name="connsiteY16" fmla="*/ 2621673 h 6472441"/>
              <a:gd name="connsiteX17" fmla="*/ 11572643 w 11578768"/>
              <a:gd name="connsiteY17" fmla="*/ 261466 h 6472441"/>
              <a:gd name="connsiteX18" fmla="*/ 11386303 w 11578768"/>
              <a:gd name="connsiteY18" fmla="*/ 83284 h 6472441"/>
              <a:gd name="connsiteX19" fmla="*/ 10689999 w 11578768"/>
              <a:gd name="connsiteY19" fmla="*/ 70590 h 6472441"/>
              <a:gd name="connsiteX20" fmla="*/ 7599878 w 11578768"/>
              <a:gd name="connsiteY20" fmla="*/ 75909 h 6472441"/>
              <a:gd name="connsiteX21" fmla="*/ 1892744 w 11578768"/>
              <a:gd name="connsiteY21" fmla="*/ -1 h 6472441"/>
              <a:gd name="connsiteX0" fmla="*/ 1892744 w 11578768"/>
              <a:gd name="connsiteY0" fmla="*/ -1 h 6472441"/>
              <a:gd name="connsiteX1" fmla="*/ 304663 w 11578768"/>
              <a:gd name="connsiteY1" fmla="*/ 10760 h 6472441"/>
              <a:gd name="connsiteX2" fmla="*/ 0 w 11578768"/>
              <a:gd name="connsiteY2" fmla="*/ 47941 h 6472441"/>
              <a:gd name="connsiteX3" fmla="*/ 0 w 11578768"/>
              <a:gd name="connsiteY3" fmla="*/ 909145 h 6472441"/>
              <a:gd name="connsiteX4" fmla="*/ 4597 w 11578768"/>
              <a:gd name="connsiteY4" fmla="*/ 909145 h 6472441"/>
              <a:gd name="connsiteX5" fmla="*/ 8568 w 11578768"/>
              <a:gd name="connsiteY5" fmla="*/ 1088907 h 6472441"/>
              <a:gd name="connsiteX6" fmla="*/ 67470 w 11578768"/>
              <a:gd name="connsiteY6" fmla="*/ 4934947 h 6472441"/>
              <a:gd name="connsiteX7" fmla="*/ 148480 w 11578768"/>
              <a:gd name="connsiteY7" fmla="*/ 5930840 h 6472441"/>
              <a:gd name="connsiteX8" fmla="*/ 5484139 w 11578768"/>
              <a:gd name="connsiteY8" fmla="*/ 5922734 h 6472441"/>
              <a:gd name="connsiteX9" fmla="*/ 8071632 w 11578768"/>
              <a:gd name="connsiteY9" fmla="*/ 5902006 h 6472441"/>
              <a:gd name="connsiteX10" fmla="*/ 8334742 w 11578768"/>
              <a:gd name="connsiteY10" fmla="*/ 5912753 h 6472441"/>
              <a:gd name="connsiteX11" fmla="*/ 8300328 w 11578768"/>
              <a:gd name="connsiteY11" fmla="*/ 6472441 h 6472441"/>
              <a:gd name="connsiteX12" fmla="*/ 8951337 w 11578768"/>
              <a:gd name="connsiteY12" fmla="*/ 5912878 h 6472441"/>
              <a:gd name="connsiteX13" fmla="*/ 9774882 w 11578768"/>
              <a:gd name="connsiteY13" fmla="*/ 5899459 h 6472441"/>
              <a:gd name="connsiteX14" fmla="*/ 10927227 w 11578768"/>
              <a:gd name="connsiteY14" fmla="*/ 5922365 h 6472441"/>
              <a:gd name="connsiteX15" fmla="*/ 11562334 w 11578768"/>
              <a:gd name="connsiteY15" fmla="*/ 5918250 h 6472441"/>
              <a:gd name="connsiteX16" fmla="*/ 11571244 w 11578768"/>
              <a:gd name="connsiteY16" fmla="*/ 2621673 h 6472441"/>
              <a:gd name="connsiteX17" fmla="*/ 11572643 w 11578768"/>
              <a:gd name="connsiteY17" fmla="*/ 261466 h 6472441"/>
              <a:gd name="connsiteX18" fmla="*/ 11386303 w 11578768"/>
              <a:gd name="connsiteY18" fmla="*/ 83284 h 6472441"/>
              <a:gd name="connsiteX19" fmla="*/ 10689999 w 11578768"/>
              <a:gd name="connsiteY19" fmla="*/ 70590 h 6472441"/>
              <a:gd name="connsiteX20" fmla="*/ 7599878 w 11578768"/>
              <a:gd name="connsiteY20" fmla="*/ 75909 h 6472441"/>
              <a:gd name="connsiteX21" fmla="*/ 1892744 w 11578768"/>
              <a:gd name="connsiteY21" fmla="*/ -1 h 6472441"/>
              <a:gd name="connsiteX0" fmla="*/ 1892744 w 11578768"/>
              <a:gd name="connsiteY0" fmla="*/ -1 h 6472441"/>
              <a:gd name="connsiteX1" fmla="*/ 304663 w 11578768"/>
              <a:gd name="connsiteY1" fmla="*/ 10760 h 6472441"/>
              <a:gd name="connsiteX2" fmla="*/ 0 w 11578768"/>
              <a:gd name="connsiteY2" fmla="*/ 47941 h 6472441"/>
              <a:gd name="connsiteX3" fmla="*/ 0 w 11578768"/>
              <a:gd name="connsiteY3" fmla="*/ 909145 h 6472441"/>
              <a:gd name="connsiteX4" fmla="*/ 4597 w 11578768"/>
              <a:gd name="connsiteY4" fmla="*/ 909145 h 6472441"/>
              <a:gd name="connsiteX5" fmla="*/ 8569 w 11578768"/>
              <a:gd name="connsiteY5" fmla="*/ 1441682 h 6472441"/>
              <a:gd name="connsiteX6" fmla="*/ 67470 w 11578768"/>
              <a:gd name="connsiteY6" fmla="*/ 4934947 h 6472441"/>
              <a:gd name="connsiteX7" fmla="*/ 148480 w 11578768"/>
              <a:gd name="connsiteY7" fmla="*/ 5930840 h 6472441"/>
              <a:gd name="connsiteX8" fmla="*/ 5484139 w 11578768"/>
              <a:gd name="connsiteY8" fmla="*/ 5922734 h 6472441"/>
              <a:gd name="connsiteX9" fmla="*/ 8071632 w 11578768"/>
              <a:gd name="connsiteY9" fmla="*/ 5902006 h 6472441"/>
              <a:gd name="connsiteX10" fmla="*/ 8334742 w 11578768"/>
              <a:gd name="connsiteY10" fmla="*/ 5912753 h 6472441"/>
              <a:gd name="connsiteX11" fmla="*/ 8300328 w 11578768"/>
              <a:gd name="connsiteY11" fmla="*/ 6472441 h 6472441"/>
              <a:gd name="connsiteX12" fmla="*/ 8951337 w 11578768"/>
              <a:gd name="connsiteY12" fmla="*/ 5912878 h 6472441"/>
              <a:gd name="connsiteX13" fmla="*/ 9774882 w 11578768"/>
              <a:gd name="connsiteY13" fmla="*/ 5899459 h 6472441"/>
              <a:gd name="connsiteX14" fmla="*/ 10927227 w 11578768"/>
              <a:gd name="connsiteY14" fmla="*/ 5922365 h 6472441"/>
              <a:gd name="connsiteX15" fmla="*/ 11562334 w 11578768"/>
              <a:gd name="connsiteY15" fmla="*/ 5918250 h 6472441"/>
              <a:gd name="connsiteX16" fmla="*/ 11571244 w 11578768"/>
              <a:gd name="connsiteY16" fmla="*/ 2621673 h 6472441"/>
              <a:gd name="connsiteX17" fmla="*/ 11572643 w 11578768"/>
              <a:gd name="connsiteY17" fmla="*/ 261466 h 6472441"/>
              <a:gd name="connsiteX18" fmla="*/ 11386303 w 11578768"/>
              <a:gd name="connsiteY18" fmla="*/ 83284 h 6472441"/>
              <a:gd name="connsiteX19" fmla="*/ 10689999 w 11578768"/>
              <a:gd name="connsiteY19" fmla="*/ 70590 h 6472441"/>
              <a:gd name="connsiteX20" fmla="*/ 7599878 w 11578768"/>
              <a:gd name="connsiteY20" fmla="*/ 75909 h 6472441"/>
              <a:gd name="connsiteX21" fmla="*/ 1892744 w 11578768"/>
              <a:gd name="connsiteY21" fmla="*/ -1 h 6472441"/>
              <a:gd name="connsiteX0" fmla="*/ 1892744 w 11578768"/>
              <a:gd name="connsiteY0" fmla="*/ -1 h 6472441"/>
              <a:gd name="connsiteX1" fmla="*/ 304663 w 11578768"/>
              <a:gd name="connsiteY1" fmla="*/ 10760 h 6472441"/>
              <a:gd name="connsiteX2" fmla="*/ 0 w 11578768"/>
              <a:gd name="connsiteY2" fmla="*/ 47941 h 6472441"/>
              <a:gd name="connsiteX3" fmla="*/ 0 w 11578768"/>
              <a:gd name="connsiteY3" fmla="*/ 909145 h 6472441"/>
              <a:gd name="connsiteX4" fmla="*/ 4597 w 11578768"/>
              <a:gd name="connsiteY4" fmla="*/ 909145 h 6472441"/>
              <a:gd name="connsiteX5" fmla="*/ 8569 w 11578768"/>
              <a:gd name="connsiteY5" fmla="*/ 1441682 h 6472441"/>
              <a:gd name="connsiteX6" fmla="*/ 67470 w 11578768"/>
              <a:gd name="connsiteY6" fmla="*/ 4934947 h 6472441"/>
              <a:gd name="connsiteX7" fmla="*/ 148480 w 11578768"/>
              <a:gd name="connsiteY7" fmla="*/ 5930840 h 6472441"/>
              <a:gd name="connsiteX8" fmla="*/ 5484139 w 11578768"/>
              <a:gd name="connsiteY8" fmla="*/ 5922734 h 6472441"/>
              <a:gd name="connsiteX9" fmla="*/ 8071632 w 11578768"/>
              <a:gd name="connsiteY9" fmla="*/ 5902006 h 6472441"/>
              <a:gd name="connsiteX10" fmla="*/ 8334742 w 11578768"/>
              <a:gd name="connsiteY10" fmla="*/ 5912753 h 6472441"/>
              <a:gd name="connsiteX11" fmla="*/ 8300328 w 11578768"/>
              <a:gd name="connsiteY11" fmla="*/ 6472441 h 6472441"/>
              <a:gd name="connsiteX12" fmla="*/ 8951337 w 11578768"/>
              <a:gd name="connsiteY12" fmla="*/ 5912878 h 6472441"/>
              <a:gd name="connsiteX13" fmla="*/ 9774882 w 11578768"/>
              <a:gd name="connsiteY13" fmla="*/ 5899459 h 6472441"/>
              <a:gd name="connsiteX14" fmla="*/ 10927227 w 11578768"/>
              <a:gd name="connsiteY14" fmla="*/ 5922365 h 6472441"/>
              <a:gd name="connsiteX15" fmla="*/ 11562334 w 11578768"/>
              <a:gd name="connsiteY15" fmla="*/ 5918250 h 6472441"/>
              <a:gd name="connsiteX16" fmla="*/ 11571244 w 11578768"/>
              <a:gd name="connsiteY16" fmla="*/ 2621673 h 6472441"/>
              <a:gd name="connsiteX17" fmla="*/ 11572643 w 11578768"/>
              <a:gd name="connsiteY17" fmla="*/ 261466 h 6472441"/>
              <a:gd name="connsiteX18" fmla="*/ 11386303 w 11578768"/>
              <a:gd name="connsiteY18" fmla="*/ 83284 h 6472441"/>
              <a:gd name="connsiteX19" fmla="*/ 10689999 w 11578768"/>
              <a:gd name="connsiteY19" fmla="*/ 70590 h 6472441"/>
              <a:gd name="connsiteX20" fmla="*/ 7599878 w 11578768"/>
              <a:gd name="connsiteY20" fmla="*/ 75909 h 6472441"/>
              <a:gd name="connsiteX21" fmla="*/ 1892744 w 11578768"/>
              <a:gd name="connsiteY21" fmla="*/ -1 h 6472441"/>
              <a:gd name="connsiteX0" fmla="*/ 1892744 w 11578768"/>
              <a:gd name="connsiteY0" fmla="*/ -1 h 6472441"/>
              <a:gd name="connsiteX1" fmla="*/ 304663 w 11578768"/>
              <a:gd name="connsiteY1" fmla="*/ 10760 h 6472441"/>
              <a:gd name="connsiteX2" fmla="*/ 0 w 11578768"/>
              <a:gd name="connsiteY2" fmla="*/ 47941 h 6472441"/>
              <a:gd name="connsiteX3" fmla="*/ 0 w 11578768"/>
              <a:gd name="connsiteY3" fmla="*/ 909145 h 6472441"/>
              <a:gd name="connsiteX4" fmla="*/ 4597 w 11578768"/>
              <a:gd name="connsiteY4" fmla="*/ 909145 h 6472441"/>
              <a:gd name="connsiteX5" fmla="*/ 8569 w 11578768"/>
              <a:gd name="connsiteY5" fmla="*/ 1441682 h 6472441"/>
              <a:gd name="connsiteX6" fmla="*/ 67470 w 11578768"/>
              <a:gd name="connsiteY6" fmla="*/ 4934947 h 6472441"/>
              <a:gd name="connsiteX7" fmla="*/ 148480 w 11578768"/>
              <a:gd name="connsiteY7" fmla="*/ 5930840 h 6472441"/>
              <a:gd name="connsiteX8" fmla="*/ 5484139 w 11578768"/>
              <a:gd name="connsiteY8" fmla="*/ 5922734 h 6472441"/>
              <a:gd name="connsiteX9" fmla="*/ 8071632 w 11578768"/>
              <a:gd name="connsiteY9" fmla="*/ 5902006 h 6472441"/>
              <a:gd name="connsiteX10" fmla="*/ 8302487 w 11578768"/>
              <a:gd name="connsiteY10" fmla="*/ 5912754 h 6472441"/>
              <a:gd name="connsiteX11" fmla="*/ 8300328 w 11578768"/>
              <a:gd name="connsiteY11" fmla="*/ 6472441 h 6472441"/>
              <a:gd name="connsiteX12" fmla="*/ 8951337 w 11578768"/>
              <a:gd name="connsiteY12" fmla="*/ 5912878 h 6472441"/>
              <a:gd name="connsiteX13" fmla="*/ 9774882 w 11578768"/>
              <a:gd name="connsiteY13" fmla="*/ 5899459 h 6472441"/>
              <a:gd name="connsiteX14" fmla="*/ 10927227 w 11578768"/>
              <a:gd name="connsiteY14" fmla="*/ 5922365 h 6472441"/>
              <a:gd name="connsiteX15" fmla="*/ 11562334 w 11578768"/>
              <a:gd name="connsiteY15" fmla="*/ 5918250 h 6472441"/>
              <a:gd name="connsiteX16" fmla="*/ 11571244 w 11578768"/>
              <a:gd name="connsiteY16" fmla="*/ 2621673 h 6472441"/>
              <a:gd name="connsiteX17" fmla="*/ 11572643 w 11578768"/>
              <a:gd name="connsiteY17" fmla="*/ 261466 h 6472441"/>
              <a:gd name="connsiteX18" fmla="*/ 11386303 w 11578768"/>
              <a:gd name="connsiteY18" fmla="*/ 83284 h 6472441"/>
              <a:gd name="connsiteX19" fmla="*/ 10689999 w 11578768"/>
              <a:gd name="connsiteY19" fmla="*/ 70590 h 6472441"/>
              <a:gd name="connsiteX20" fmla="*/ 7599878 w 11578768"/>
              <a:gd name="connsiteY20" fmla="*/ 75909 h 6472441"/>
              <a:gd name="connsiteX21" fmla="*/ 1892744 w 11578768"/>
              <a:gd name="connsiteY21" fmla="*/ -1 h 6472441"/>
              <a:gd name="connsiteX0" fmla="*/ 1892744 w 11578768"/>
              <a:gd name="connsiteY0" fmla="*/ -1 h 6472441"/>
              <a:gd name="connsiteX1" fmla="*/ 304663 w 11578768"/>
              <a:gd name="connsiteY1" fmla="*/ 10760 h 6472441"/>
              <a:gd name="connsiteX2" fmla="*/ 0 w 11578768"/>
              <a:gd name="connsiteY2" fmla="*/ 47941 h 6472441"/>
              <a:gd name="connsiteX3" fmla="*/ 0 w 11578768"/>
              <a:gd name="connsiteY3" fmla="*/ 909145 h 6472441"/>
              <a:gd name="connsiteX4" fmla="*/ 4597 w 11578768"/>
              <a:gd name="connsiteY4" fmla="*/ 909145 h 6472441"/>
              <a:gd name="connsiteX5" fmla="*/ 8569 w 11578768"/>
              <a:gd name="connsiteY5" fmla="*/ 1441682 h 6472441"/>
              <a:gd name="connsiteX6" fmla="*/ 67470 w 11578768"/>
              <a:gd name="connsiteY6" fmla="*/ 4934947 h 6472441"/>
              <a:gd name="connsiteX7" fmla="*/ 148480 w 11578768"/>
              <a:gd name="connsiteY7" fmla="*/ 5930840 h 6472441"/>
              <a:gd name="connsiteX8" fmla="*/ 5484139 w 11578768"/>
              <a:gd name="connsiteY8" fmla="*/ 5922734 h 6472441"/>
              <a:gd name="connsiteX9" fmla="*/ 8071632 w 11578768"/>
              <a:gd name="connsiteY9" fmla="*/ 5902006 h 6472441"/>
              <a:gd name="connsiteX10" fmla="*/ 8302487 w 11578768"/>
              <a:gd name="connsiteY10" fmla="*/ 5912754 h 6472441"/>
              <a:gd name="connsiteX11" fmla="*/ 8300328 w 11578768"/>
              <a:gd name="connsiteY11" fmla="*/ 6472441 h 6472441"/>
              <a:gd name="connsiteX12" fmla="*/ 8951337 w 11578768"/>
              <a:gd name="connsiteY12" fmla="*/ 5912878 h 6472441"/>
              <a:gd name="connsiteX13" fmla="*/ 9774882 w 11578768"/>
              <a:gd name="connsiteY13" fmla="*/ 5899459 h 6472441"/>
              <a:gd name="connsiteX14" fmla="*/ 10927227 w 11578768"/>
              <a:gd name="connsiteY14" fmla="*/ 5922365 h 6472441"/>
              <a:gd name="connsiteX15" fmla="*/ 11562334 w 11578768"/>
              <a:gd name="connsiteY15" fmla="*/ 5918250 h 6472441"/>
              <a:gd name="connsiteX16" fmla="*/ 11571244 w 11578768"/>
              <a:gd name="connsiteY16" fmla="*/ 2621673 h 6472441"/>
              <a:gd name="connsiteX17" fmla="*/ 11572643 w 11578768"/>
              <a:gd name="connsiteY17" fmla="*/ 261466 h 6472441"/>
              <a:gd name="connsiteX18" fmla="*/ 11386303 w 11578768"/>
              <a:gd name="connsiteY18" fmla="*/ 83284 h 6472441"/>
              <a:gd name="connsiteX19" fmla="*/ 10689999 w 11578768"/>
              <a:gd name="connsiteY19" fmla="*/ 70590 h 6472441"/>
              <a:gd name="connsiteX20" fmla="*/ 7599878 w 11578768"/>
              <a:gd name="connsiteY20" fmla="*/ 75909 h 6472441"/>
              <a:gd name="connsiteX21" fmla="*/ 1892744 w 11578768"/>
              <a:gd name="connsiteY21" fmla="*/ -1 h 6472441"/>
              <a:gd name="connsiteX0" fmla="*/ 1892744 w 11578768"/>
              <a:gd name="connsiteY0" fmla="*/ -1 h 6472441"/>
              <a:gd name="connsiteX1" fmla="*/ 304663 w 11578768"/>
              <a:gd name="connsiteY1" fmla="*/ 10760 h 6472441"/>
              <a:gd name="connsiteX2" fmla="*/ 0 w 11578768"/>
              <a:gd name="connsiteY2" fmla="*/ 120534 h 6472441"/>
              <a:gd name="connsiteX3" fmla="*/ 0 w 11578768"/>
              <a:gd name="connsiteY3" fmla="*/ 909145 h 6472441"/>
              <a:gd name="connsiteX4" fmla="*/ 4597 w 11578768"/>
              <a:gd name="connsiteY4" fmla="*/ 909145 h 6472441"/>
              <a:gd name="connsiteX5" fmla="*/ 8569 w 11578768"/>
              <a:gd name="connsiteY5" fmla="*/ 1441682 h 6472441"/>
              <a:gd name="connsiteX6" fmla="*/ 67470 w 11578768"/>
              <a:gd name="connsiteY6" fmla="*/ 4934947 h 6472441"/>
              <a:gd name="connsiteX7" fmla="*/ 148480 w 11578768"/>
              <a:gd name="connsiteY7" fmla="*/ 5930840 h 6472441"/>
              <a:gd name="connsiteX8" fmla="*/ 5484139 w 11578768"/>
              <a:gd name="connsiteY8" fmla="*/ 5922734 h 6472441"/>
              <a:gd name="connsiteX9" fmla="*/ 8071632 w 11578768"/>
              <a:gd name="connsiteY9" fmla="*/ 5902006 h 6472441"/>
              <a:gd name="connsiteX10" fmla="*/ 8302487 w 11578768"/>
              <a:gd name="connsiteY10" fmla="*/ 5912754 h 6472441"/>
              <a:gd name="connsiteX11" fmla="*/ 8300328 w 11578768"/>
              <a:gd name="connsiteY11" fmla="*/ 6472441 h 6472441"/>
              <a:gd name="connsiteX12" fmla="*/ 8951337 w 11578768"/>
              <a:gd name="connsiteY12" fmla="*/ 5912878 h 6472441"/>
              <a:gd name="connsiteX13" fmla="*/ 9774882 w 11578768"/>
              <a:gd name="connsiteY13" fmla="*/ 5899459 h 6472441"/>
              <a:gd name="connsiteX14" fmla="*/ 10927227 w 11578768"/>
              <a:gd name="connsiteY14" fmla="*/ 5922365 h 6472441"/>
              <a:gd name="connsiteX15" fmla="*/ 11562334 w 11578768"/>
              <a:gd name="connsiteY15" fmla="*/ 5918250 h 6472441"/>
              <a:gd name="connsiteX16" fmla="*/ 11571244 w 11578768"/>
              <a:gd name="connsiteY16" fmla="*/ 2621673 h 6472441"/>
              <a:gd name="connsiteX17" fmla="*/ 11572643 w 11578768"/>
              <a:gd name="connsiteY17" fmla="*/ 261466 h 6472441"/>
              <a:gd name="connsiteX18" fmla="*/ 11386303 w 11578768"/>
              <a:gd name="connsiteY18" fmla="*/ 83284 h 6472441"/>
              <a:gd name="connsiteX19" fmla="*/ 10689999 w 11578768"/>
              <a:gd name="connsiteY19" fmla="*/ 70590 h 6472441"/>
              <a:gd name="connsiteX20" fmla="*/ 7599878 w 11578768"/>
              <a:gd name="connsiteY20" fmla="*/ 75909 h 6472441"/>
              <a:gd name="connsiteX21" fmla="*/ 1892744 w 11578768"/>
              <a:gd name="connsiteY21" fmla="*/ -1 h 6472441"/>
              <a:gd name="connsiteX0" fmla="*/ 1892744 w 11578768"/>
              <a:gd name="connsiteY0" fmla="*/ -1 h 6472441"/>
              <a:gd name="connsiteX1" fmla="*/ 432992 w 11578768"/>
              <a:gd name="connsiteY1" fmla="*/ 34958 h 6472441"/>
              <a:gd name="connsiteX2" fmla="*/ 0 w 11578768"/>
              <a:gd name="connsiteY2" fmla="*/ 120534 h 6472441"/>
              <a:gd name="connsiteX3" fmla="*/ 0 w 11578768"/>
              <a:gd name="connsiteY3" fmla="*/ 909145 h 6472441"/>
              <a:gd name="connsiteX4" fmla="*/ 4597 w 11578768"/>
              <a:gd name="connsiteY4" fmla="*/ 909145 h 6472441"/>
              <a:gd name="connsiteX5" fmla="*/ 8569 w 11578768"/>
              <a:gd name="connsiteY5" fmla="*/ 1441682 h 6472441"/>
              <a:gd name="connsiteX6" fmla="*/ 67470 w 11578768"/>
              <a:gd name="connsiteY6" fmla="*/ 4934947 h 6472441"/>
              <a:gd name="connsiteX7" fmla="*/ 148480 w 11578768"/>
              <a:gd name="connsiteY7" fmla="*/ 5930840 h 6472441"/>
              <a:gd name="connsiteX8" fmla="*/ 5484139 w 11578768"/>
              <a:gd name="connsiteY8" fmla="*/ 5922734 h 6472441"/>
              <a:gd name="connsiteX9" fmla="*/ 8071632 w 11578768"/>
              <a:gd name="connsiteY9" fmla="*/ 5902006 h 6472441"/>
              <a:gd name="connsiteX10" fmla="*/ 8302487 w 11578768"/>
              <a:gd name="connsiteY10" fmla="*/ 5912754 h 6472441"/>
              <a:gd name="connsiteX11" fmla="*/ 8300328 w 11578768"/>
              <a:gd name="connsiteY11" fmla="*/ 6472441 h 6472441"/>
              <a:gd name="connsiteX12" fmla="*/ 8951337 w 11578768"/>
              <a:gd name="connsiteY12" fmla="*/ 5912878 h 6472441"/>
              <a:gd name="connsiteX13" fmla="*/ 9774882 w 11578768"/>
              <a:gd name="connsiteY13" fmla="*/ 5899459 h 6472441"/>
              <a:gd name="connsiteX14" fmla="*/ 10927227 w 11578768"/>
              <a:gd name="connsiteY14" fmla="*/ 5922365 h 6472441"/>
              <a:gd name="connsiteX15" fmla="*/ 11562334 w 11578768"/>
              <a:gd name="connsiteY15" fmla="*/ 5918250 h 6472441"/>
              <a:gd name="connsiteX16" fmla="*/ 11571244 w 11578768"/>
              <a:gd name="connsiteY16" fmla="*/ 2621673 h 6472441"/>
              <a:gd name="connsiteX17" fmla="*/ 11572643 w 11578768"/>
              <a:gd name="connsiteY17" fmla="*/ 261466 h 6472441"/>
              <a:gd name="connsiteX18" fmla="*/ 11386303 w 11578768"/>
              <a:gd name="connsiteY18" fmla="*/ 83284 h 6472441"/>
              <a:gd name="connsiteX19" fmla="*/ 10689999 w 11578768"/>
              <a:gd name="connsiteY19" fmla="*/ 70590 h 6472441"/>
              <a:gd name="connsiteX20" fmla="*/ 7599878 w 11578768"/>
              <a:gd name="connsiteY20" fmla="*/ 75909 h 6472441"/>
              <a:gd name="connsiteX21" fmla="*/ 1892744 w 11578768"/>
              <a:gd name="connsiteY21" fmla="*/ -1 h 6472441"/>
              <a:gd name="connsiteX0" fmla="*/ 1999684 w 11578768"/>
              <a:gd name="connsiteY0" fmla="*/ 13440 h 6437483"/>
              <a:gd name="connsiteX1" fmla="*/ 432992 w 11578768"/>
              <a:gd name="connsiteY1" fmla="*/ 0 h 6437483"/>
              <a:gd name="connsiteX2" fmla="*/ 0 w 11578768"/>
              <a:gd name="connsiteY2" fmla="*/ 85576 h 6437483"/>
              <a:gd name="connsiteX3" fmla="*/ 0 w 11578768"/>
              <a:gd name="connsiteY3" fmla="*/ 874187 h 6437483"/>
              <a:gd name="connsiteX4" fmla="*/ 4597 w 11578768"/>
              <a:gd name="connsiteY4" fmla="*/ 874187 h 6437483"/>
              <a:gd name="connsiteX5" fmla="*/ 8569 w 11578768"/>
              <a:gd name="connsiteY5" fmla="*/ 1406724 h 6437483"/>
              <a:gd name="connsiteX6" fmla="*/ 67470 w 11578768"/>
              <a:gd name="connsiteY6" fmla="*/ 4899989 h 6437483"/>
              <a:gd name="connsiteX7" fmla="*/ 148480 w 11578768"/>
              <a:gd name="connsiteY7" fmla="*/ 5895882 h 6437483"/>
              <a:gd name="connsiteX8" fmla="*/ 5484139 w 11578768"/>
              <a:gd name="connsiteY8" fmla="*/ 5887776 h 6437483"/>
              <a:gd name="connsiteX9" fmla="*/ 8071632 w 11578768"/>
              <a:gd name="connsiteY9" fmla="*/ 5867048 h 6437483"/>
              <a:gd name="connsiteX10" fmla="*/ 8302487 w 11578768"/>
              <a:gd name="connsiteY10" fmla="*/ 5877796 h 6437483"/>
              <a:gd name="connsiteX11" fmla="*/ 8300328 w 11578768"/>
              <a:gd name="connsiteY11" fmla="*/ 6437483 h 6437483"/>
              <a:gd name="connsiteX12" fmla="*/ 8951337 w 11578768"/>
              <a:gd name="connsiteY12" fmla="*/ 5877920 h 6437483"/>
              <a:gd name="connsiteX13" fmla="*/ 9774882 w 11578768"/>
              <a:gd name="connsiteY13" fmla="*/ 5864501 h 6437483"/>
              <a:gd name="connsiteX14" fmla="*/ 10927227 w 11578768"/>
              <a:gd name="connsiteY14" fmla="*/ 5887407 h 6437483"/>
              <a:gd name="connsiteX15" fmla="*/ 11562334 w 11578768"/>
              <a:gd name="connsiteY15" fmla="*/ 5883292 h 6437483"/>
              <a:gd name="connsiteX16" fmla="*/ 11571244 w 11578768"/>
              <a:gd name="connsiteY16" fmla="*/ 2586715 h 6437483"/>
              <a:gd name="connsiteX17" fmla="*/ 11572643 w 11578768"/>
              <a:gd name="connsiteY17" fmla="*/ 226508 h 6437483"/>
              <a:gd name="connsiteX18" fmla="*/ 11386303 w 11578768"/>
              <a:gd name="connsiteY18" fmla="*/ 48326 h 6437483"/>
              <a:gd name="connsiteX19" fmla="*/ 10689999 w 11578768"/>
              <a:gd name="connsiteY19" fmla="*/ 35632 h 6437483"/>
              <a:gd name="connsiteX20" fmla="*/ 7599878 w 11578768"/>
              <a:gd name="connsiteY20" fmla="*/ 40951 h 6437483"/>
              <a:gd name="connsiteX21" fmla="*/ 1999684 w 11578768"/>
              <a:gd name="connsiteY21" fmla="*/ 13440 h 6437483"/>
              <a:gd name="connsiteX0" fmla="*/ 1999684 w 11578768"/>
              <a:gd name="connsiteY0" fmla="*/ 0 h 6424043"/>
              <a:gd name="connsiteX1" fmla="*/ 561320 w 11578768"/>
              <a:gd name="connsiteY1" fmla="*/ 10760 h 6424043"/>
              <a:gd name="connsiteX2" fmla="*/ 0 w 11578768"/>
              <a:gd name="connsiteY2" fmla="*/ 72136 h 6424043"/>
              <a:gd name="connsiteX3" fmla="*/ 0 w 11578768"/>
              <a:gd name="connsiteY3" fmla="*/ 860747 h 6424043"/>
              <a:gd name="connsiteX4" fmla="*/ 4597 w 11578768"/>
              <a:gd name="connsiteY4" fmla="*/ 860747 h 6424043"/>
              <a:gd name="connsiteX5" fmla="*/ 8569 w 11578768"/>
              <a:gd name="connsiteY5" fmla="*/ 1393284 h 6424043"/>
              <a:gd name="connsiteX6" fmla="*/ 67470 w 11578768"/>
              <a:gd name="connsiteY6" fmla="*/ 4886549 h 6424043"/>
              <a:gd name="connsiteX7" fmla="*/ 148480 w 11578768"/>
              <a:gd name="connsiteY7" fmla="*/ 5882442 h 6424043"/>
              <a:gd name="connsiteX8" fmla="*/ 5484139 w 11578768"/>
              <a:gd name="connsiteY8" fmla="*/ 5874336 h 6424043"/>
              <a:gd name="connsiteX9" fmla="*/ 8071632 w 11578768"/>
              <a:gd name="connsiteY9" fmla="*/ 5853608 h 6424043"/>
              <a:gd name="connsiteX10" fmla="*/ 8302487 w 11578768"/>
              <a:gd name="connsiteY10" fmla="*/ 5864356 h 6424043"/>
              <a:gd name="connsiteX11" fmla="*/ 8300328 w 11578768"/>
              <a:gd name="connsiteY11" fmla="*/ 6424043 h 6424043"/>
              <a:gd name="connsiteX12" fmla="*/ 8951337 w 11578768"/>
              <a:gd name="connsiteY12" fmla="*/ 5864480 h 6424043"/>
              <a:gd name="connsiteX13" fmla="*/ 9774882 w 11578768"/>
              <a:gd name="connsiteY13" fmla="*/ 5851061 h 6424043"/>
              <a:gd name="connsiteX14" fmla="*/ 10927227 w 11578768"/>
              <a:gd name="connsiteY14" fmla="*/ 5873967 h 6424043"/>
              <a:gd name="connsiteX15" fmla="*/ 11562334 w 11578768"/>
              <a:gd name="connsiteY15" fmla="*/ 5869852 h 6424043"/>
              <a:gd name="connsiteX16" fmla="*/ 11571244 w 11578768"/>
              <a:gd name="connsiteY16" fmla="*/ 2573275 h 6424043"/>
              <a:gd name="connsiteX17" fmla="*/ 11572643 w 11578768"/>
              <a:gd name="connsiteY17" fmla="*/ 213068 h 6424043"/>
              <a:gd name="connsiteX18" fmla="*/ 11386303 w 11578768"/>
              <a:gd name="connsiteY18" fmla="*/ 34886 h 6424043"/>
              <a:gd name="connsiteX19" fmla="*/ 10689999 w 11578768"/>
              <a:gd name="connsiteY19" fmla="*/ 22192 h 6424043"/>
              <a:gd name="connsiteX20" fmla="*/ 7599878 w 11578768"/>
              <a:gd name="connsiteY20" fmla="*/ 27511 h 6424043"/>
              <a:gd name="connsiteX21" fmla="*/ 1999684 w 11578768"/>
              <a:gd name="connsiteY21" fmla="*/ 0 h 6424043"/>
              <a:gd name="connsiteX0" fmla="*/ 1999684 w 11578768"/>
              <a:gd name="connsiteY0" fmla="*/ 0 h 6424043"/>
              <a:gd name="connsiteX1" fmla="*/ 561320 w 11578768"/>
              <a:gd name="connsiteY1" fmla="*/ 10760 h 6424043"/>
              <a:gd name="connsiteX2" fmla="*/ 0 w 11578768"/>
              <a:gd name="connsiteY2" fmla="*/ 72136 h 6424043"/>
              <a:gd name="connsiteX3" fmla="*/ 0 w 11578768"/>
              <a:gd name="connsiteY3" fmla="*/ 860747 h 6424043"/>
              <a:gd name="connsiteX4" fmla="*/ 4597 w 11578768"/>
              <a:gd name="connsiteY4" fmla="*/ 860747 h 6424043"/>
              <a:gd name="connsiteX5" fmla="*/ 8569 w 11578768"/>
              <a:gd name="connsiteY5" fmla="*/ 1393284 h 6424043"/>
              <a:gd name="connsiteX6" fmla="*/ 67470 w 11578768"/>
              <a:gd name="connsiteY6" fmla="*/ 4886549 h 6424043"/>
              <a:gd name="connsiteX7" fmla="*/ 148480 w 11578768"/>
              <a:gd name="connsiteY7" fmla="*/ 5882442 h 6424043"/>
              <a:gd name="connsiteX8" fmla="*/ 5484139 w 11578768"/>
              <a:gd name="connsiteY8" fmla="*/ 5874336 h 6424043"/>
              <a:gd name="connsiteX9" fmla="*/ 8071632 w 11578768"/>
              <a:gd name="connsiteY9" fmla="*/ 5853608 h 6424043"/>
              <a:gd name="connsiteX10" fmla="*/ 8302487 w 11578768"/>
              <a:gd name="connsiteY10" fmla="*/ 5864356 h 6424043"/>
              <a:gd name="connsiteX11" fmla="*/ 8300328 w 11578768"/>
              <a:gd name="connsiteY11" fmla="*/ 6424043 h 6424043"/>
              <a:gd name="connsiteX12" fmla="*/ 9084484 w 11578768"/>
              <a:gd name="connsiteY12" fmla="*/ 5864482 h 6424043"/>
              <a:gd name="connsiteX13" fmla="*/ 9774882 w 11578768"/>
              <a:gd name="connsiteY13" fmla="*/ 5851061 h 6424043"/>
              <a:gd name="connsiteX14" fmla="*/ 10927227 w 11578768"/>
              <a:gd name="connsiteY14" fmla="*/ 5873967 h 6424043"/>
              <a:gd name="connsiteX15" fmla="*/ 11562334 w 11578768"/>
              <a:gd name="connsiteY15" fmla="*/ 5869852 h 6424043"/>
              <a:gd name="connsiteX16" fmla="*/ 11571244 w 11578768"/>
              <a:gd name="connsiteY16" fmla="*/ 2573275 h 6424043"/>
              <a:gd name="connsiteX17" fmla="*/ 11572643 w 11578768"/>
              <a:gd name="connsiteY17" fmla="*/ 213068 h 6424043"/>
              <a:gd name="connsiteX18" fmla="*/ 11386303 w 11578768"/>
              <a:gd name="connsiteY18" fmla="*/ 34886 h 6424043"/>
              <a:gd name="connsiteX19" fmla="*/ 10689999 w 11578768"/>
              <a:gd name="connsiteY19" fmla="*/ 22192 h 6424043"/>
              <a:gd name="connsiteX20" fmla="*/ 7599878 w 11578768"/>
              <a:gd name="connsiteY20" fmla="*/ 27511 h 6424043"/>
              <a:gd name="connsiteX21" fmla="*/ 1999684 w 11578768"/>
              <a:gd name="connsiteY21" fmla="*/ 0 h 6424043"/>
              <a:gd name="connsiteX0" fmla="*/ 1999684 w 11578768"/>
              <a:gd name="connsiteY0" fmla="*/ 0 h 6449983"/>
              <a:gd name="connsiteX1" fmla="*/ 561320 w 11578768"/>
              <a:gd name="connsiteY1" fmla="*/ 10760 h 6449983"/>
              <a:gd name="connsiteX2" fmla="*/ 0 w 11578768"/>
              <a:gd name="connsiteY2" fmla="*/ 72136 h 6449983"/>
              <a:gd name="connsiteX3" fmla="*/ 0 w 11578768"/>
              <a:gd name="connsiteY3" fmla="*/ 860747 h 6449983"/>
              <a:gd name="connsiteX4" fmla="*/ 4597 w 11578768"/>
              <a:gd name="connsiteY4" fmla="*/ 860747 h 6449983"/>
              <a:gd name="connsiteX5" fmla="*/ 8569 w 11578768"/>
              <a:gd name="connsiteY5" fmla="*/ 1393284 h 6449983"/>
              <a:gd name="connsiteX6" fmla="*/ 67470 w 11578768"/>
              <a:gd name="connsiteY6" fmla="*/ 4886549 h 6449983"/>
              <a:gd name="connsiteX7" fmla="*/ 148480 w 11578768"/>
              <a:gd name="connsiteY7" fmla="*/ 5882442 h 6449983"/>
              <a:gd name="connsiteX8" fmla="*/ 5484139 w 11578768"/>
              <a:gd name="connsiteY8" fmla="*/ 5874336 h 6449983"/>
              <a:gd name="connsiteX9" fmla="*/ 8071632 w 11578768"/>
              <a:gd name="connsiteY9" fmla="*/ 5853608 h 6449983"/>
              <a:gd name="connsiteX10" fmla="*/ 8302487 w 11578768"/>
              <a:gd name="connsiteY10" fmla="*/ 5864356 h 6449983"/>
              <a:gd name="connsiteX11" fmla="*/ 8409265 w 11578768"/>
              <a:gd name="connsiteY11" fmla="*/ 6449983 h 6449983"/>
              <a:gd name="connsiteX12" fmla="*/ 9084484 w 11578768"/>
              <a:gd name="connsiteY12" fmla="*/ 5864482 h 6449983"/>
              <a:gd name="connsiteX13" fmla="*/ 9774882 w 11578768"/>
              <a:gd name="connsiteY13" fmla="*/ 5851061 h 6449983"/>
              <a:gd name="connsiteX14" fmla="*/ 10927227 w 11578768"/>
              <a:gd name="connsiteY14" fmla="*/ 5873967 h 6449983"/>
              <a:gd name="connsiteX15" fmla="*/ 11562334 w 11578768"/>
              <a:gd name="connsiteY15" fmla="*/ 5869852 h 6449983"/>
              <a:gd name="connsiteX16" fmla="*/ 11571244 w 11578768"/>
              <a:gd name="connsiteY16" fmla="*/ 2573275 h 6449983"/>
              <a:gd name="connsiteX17" fmla="*/ 11572643 w 11578768"/>
              <a:gd name="connsiteY17" fmla="*/ 213068 h 6449983"/>
              <a:gd name="connsiteX18" fmla="*/ 11386303 w 11578768"/>
              <a:gd name="connsiteY18" fmla="*/ 34886 h 6449983"/>
              <a:gd name="connsiteX19" fmla="*/ 10689999 w 11578768"/>
              <a:gd name="connsiteY19" fmla="*/ 22192 h 6449983"/>
              <a:gd name="connsiteX20" fmla="*/ 7599878 w 11578768"/>
              <a:gd name="connsiteY20" fmla="*/ 27511 h 6449983"/>
              <a:gd name="connsiteX21" fmla="*/ 1999684 w 11578768"/>
              <a:gd name="connsiteY21" fmla="*/ 0 h 6449983"/>
              <a:gd name="connsiteX0" fmla="*/ 1999684 w 11578768"/>
              <a:gd name="connsiteY0" fmla="*/ 0 h 6449983"/>
              <a:gd name="connsiteX1" fmla="*/ 561320 w 11578768"/>
              <a:gd name="connsiteY1" fmla="*/ 10760 h 6449983"/>
              <a:gd name="connsiteX2" fmla="*/ 0 w 11578768"/>
              <a:gd name="connsiteY2" fmla="*/ 72136 h 6449983"/>
              <a:gd name="connsiteX3" fmla="*/ 0 w 11578768"/>
              <a:gd name="connsiteY3" fmla="*/ 860747 h 6449983"/>
              <a:gd name="connsiteX4" fmla="*/ 4597 w 11578768"/>
              <a:gd name="connsiteY4" fmla="*/ 860747 h 6449983"/>
              <a:gd name="connsiteX5" fmla="*/ 8569 w 11578768"/>
              <a:gd name="connsiteY5" fmla="*/ 1393284 h 6449983"/>
              <a:gd name="connsiteX6" fmla="*/ 67470 w 11578768"/>
              <a:gd name="connsiteY6" fmla="*/ 4886549 h 6449983"/>
              <a:gd name="connsiteX7" fmla="*/ 148480 w 11578768"/>
              <a:gd name="connsiteY7" fmla="*/ 5882442 h 6449983"/>
              <a:gd name="connsiteX8" fmla="*/ 5484139 w 11578768"/>
              <a:gd name="connsiteY8" fmla="*/ 5874336 h 6449983"/>
              <a:gd name="connsiteX9" fmla="*/ 8071632 w 11578768"/>
              <a:gd name="connsiteY9" fmla="*/ 5853608 h 6449983"/>
              <a:gd name="connsiteX10" fmla="*/ 8302487 w 11578768"/>
              <a:gd name="connsiteY10" fmla="*/ 5864356 h 6449983"/>
              <a:gd name="connsiteX11" fmla="*/ 8409265 w 11578768"/>
              <a:gd name="connsiteY11" fmla="*/ 6449983 h 6449983"/>
              <a:gd name="connsiteX12" fmla="*/ 9084484 w 11578768"/>
              <a:gd name="connsiteY12" fmla="*/ 5864482 h 6449983"/>
              <a:gd name="connsiteX13" fmla="*/ 9774882 w 11578768"/>
              <a:gd name="connsiteY13" fmla="*/ 5851061 h 6449983"/>
              <a:gd name="connsiteX14" fmla="*/ 10927227 w 11578768"/>
              <a:gd name="connsiteY14" fmla="*/ 5873967 h 6449983"/>
              <a:gd name="connsiteX15" fmla="*/ 11562334 w 11578768"/>
              <a:gd name="connsiteY15" fmla="*/ 5869852 h 6449983"/>
              <a:gd name="connsiteX16" fmla="*/ 11571244 w 11578768"/>
              <a:gd name="connsiteY16" fmla="*/ 2573275 h 6449983"/>
              <a:gd name="connsiteX17" fmla="*/ 11572643 w 11578768"/>
              <a:gd name="connsiteY17" fmla="*/ 213068 h 6449983"/>
              <a:gd name="connsiteX18" fmla="*/ 11386303 w 11578768"/>
              <a:gd name="connsiteY18" fmla="*/ 34886 h 6449983"/>
              <a:gd name="connsiteX19" fmla="*/ 10689999 w 11578768"/>
              <a:gd name="connsiteY19" fmla="*/ 22192 h 6449983"/>
              <a:gd name="connsiteX20" fmla="*/ 7599878 w 11578768"/>
              <a:gd name="connsiteY20" fmla="*/ 27511 h 6449983"/>
              <a:gd name="connsiteX21" fmla="*/ 1999684 w 11578768"/>
              <a:gd name="connsiteY21" fmla="*/ 0 h 6449983"/>
              <a:gd name="connsiteX0" fmla="*/ 1999684 w 11578768"/>
              <a:gd name="connsiteY0" fmla="*/ 0 h 6449983"/>
              <a:gd name="connsiteX1" fmla="*/ 561320 w 11578768"/>
              <a:gd name="connsiteY1" fmla="*/ 10760 h 6449983"/>
              <a:gd name="connsiteX2" fmla="*/ 0 w 11578768"/>
              <a:gd name="connsiteY2" fmla="*/ 72136 h 6449983"/>
              <a:gd name="connsiteX3" fmla="*/ 0 w 11578768"/>
              <a:gd name="connsiteY3" fmla="*/ 860747 h 6449983"/>
              <a:gd name="connsiteX4" fmla="*/ 4597 w 11578768"/>
              <a:gd name="connsiteY4" fmla="*/ 860747 h 6449983"/>
              <a:gd name="connsiteX5" fmla="*/ 8569 w 11578768"/>
              <a:gd name="connsiteY5" fmla="*/ 1393284 h 6449983"/>
              <a:gd name="connsiteX6" fmla="*/ 67470 w 11578768"/>
              <a:gd name="connsiteY6" fmla="*/ 4886549 h 6449983"/>
              <a:gd name="connsiteX7" fmla="*/ 148480 w 11578768"/>
              <a:gd name="connsiteY7" fmla="*/ 5882442 h 6449983"/>
              <a:gd name="connsiteX8" fmla="*/ 5484139 w 11578768"/>
              <a:gd name="connsiteY8" fmla="*/ 5874336 h 6449983"/>
              <a:gd name="connsiteX9" fmla="*/ 8071632 w 11578768"/>
              <a:gd name="connsiteY9" fmla="*/ 5853608 h 6449983"/>
              <a:gd name="connsiteX10" fmla="*/ 8314590 w 11578768"/>
              <a:gd name="connsiteY10" fmla="*/ 5877326 h 6449983"/>
              <a:gd name="connsiteX11" fmla="*/ 8409265 w 11578768"/>
              <a:gd name="connsiteY11" fmla="*/ 6449983 h 6449983"/>
              <a:gd name="connsiteX12" fmla="*/ 9084484 w 11578768"/>
              <a:gd name="connsiteY12" fmla="*/ 5864482 h 6449983"/>
              <a:gd name="connsiteX13" fmla="*/ 9774882 w 11578768"/>
              <a:gd name="connsiteY13" fmla="*/ 5851061 h 6449983"/>
              <a:gd name="connsiteX14" fmla="*/ 10927227 w 11578768"/>
              <a:gd name="connsiteY14" fmla="*/ 5873967 h 6449983"/>
              <a:gd name="connsiteX15" fmla="*/ 11562334 w 11578768"/>
              <a:gd name="connsiteY15" fmla="*/ 5869852 h 6449983"/>
              <a:gd name="connsiteX16" fmla="*/ 11571244 w 11578768"/>
              <a:gd name="connsiteY16" fmla="*/ 2573275 h 6449983"/>
              <a:gd name="connsiteX17" fmla="*/ 11572643 w 11578768"/>
              <a:gd name="connsiteY17" fmla="*/ 213068 h 6449983"/>
              <a:gd name="connsiteX18" fmla="*/ 11386303 w 11578768"/>
              <a:gd name="connsiteY18" fmla="*/ 34886 h 6449983"/>
              <a:gd name="connsiteX19" fmla="*/ 10689999 w 11578768"/>
              <a:gd name="connsiteY19" fmla="*/ 22192 h 6449983"/>
              <a:gd name="connsiteX20" fmla="*/ 7599878 w 11578768"/>
              <a:gd name="connsiteY20" fmla="*/ 27511 h 6449983"/>
              <a:gd name="connsiteX21" fmla="*/ 1999684 w 11578768"/>
              <a:gd name="connsiteY21" fmla="*/ 0 h 6449983"/>
              <a:gd name="connsiteX0" fmla="*/ 1999684 w 11578768"/>
              <a:gd name="connsiteY0" fmla="*/ 0 h 6449983"/>
              <a:gd name="connsiteX1" fmla="*/ 561320 w 11578768"/>
              <a:gd name="connsiteY1" fmla="*/ 10760 h 6449983"/>
              <a:gd name="connsiteX2" fmla="*/ 0 w 11578768"/>
              <a:gd name="connsiteY2" fmla="*/ 72136 h 6449983"/>
              <a:gd name="connsiteX3" fmla="*/ 0 w 11578768"/>
              <a:gd name="connsiteY3" fmla="*/ 860747 h 6449983"/>
              <a:gd name="connsiteX4" fmla="*/ 4597 w 11578768"/>
              <a:gd name="connsiteY4" fmla="*/ 860747 h 6449983"/>
              <a:gd name="connsiteX5" fmla="*/ 8569 w 11578768"/>
              <a:gd name="connsiteY5" fmla="*/ 1393284 h 6449983"/>
              <a:gd name="connsiteX6" fmla="*/ 67470 w 11578768"/>
              <a:gd name="connsiteY6" fmla="*/ 4886549 h 6449983"/>
              <a:gd name="connsiteX7" fmla="*/ 148480 w 11578768"/>
              <a:gd name="connsiteY7" fmla="*/ 5882442 h 6449983"/>
              <a:gd name="connsiteX8" fmla="*/ 5484139 w 11578768"/>
              <a:gd name="connsiteY8" fmla="*/ 5874336 h 6449983"/>
              <a:gd name="connsiteX9" fmla="*/ 8071632 w 11578768"/>
              <a:gd name="connsiteY9" fmla="*/ 5853608 h 6449983"/>
              <a:gd name="connsiteX10" fmla="*/ 8314590 w 11578768"/>
              <a:gd name="connsiteY10" fmla="*/ 5877326 h 6449983"/>
              <a:gd name="connsiteX11" fmla="*/ 8409265 w 11578768"/>
              <a:gd name="connsiteY11" fmla="*/ 6449983 h 6449983"/>
              <a:gd name="connsiteX12" fmla="*/ 9084484 w 11578768"/>
              <a:gd name="connsiteY12" fmla="*/ 5864482 h 6449983"/>
              <a:gd name="connsiteX13" fmla="*/ 9774882 w 11578768"/>
              <a:gd name="connsiteY13" fmla="*/ 5851061 h 6449983"/>
              <a:gd name="connsiteX14" fmla="*/ 10927227 w 11578768"/>
              <a:gd name="connsiteY14" fmla="*/ 5873967 h 6449983"/>
              <a:gd name="connsiteX15" fmla="*/ 11562334 w 11578768"/>
              <a:gd name="connsiteY15" fmla="*/ 5869852 h 6449983"/>
              <a:gd name="connsiteX16" fmla="*/ 11571244 w 11578768"/>
              <a:gd name="connsiteY16" fmla="*/ 2573275 h 6449983"/>
              <a:gd name="connsiteX17" fmla="*/ 11572643 w 11578768"/>
              <a:gd name="connsiteY17" fmla="*/ 213068 h 6449983"/>
              <a:gd name="connsiteX18" fmla="*/ 11386303 w 11578768"/>
              <a:gd name="connsiteY18" fmla="*/ 34886 h 6449983"/>
              <a:gd name="connsiteX19" fmla="*/ 10689999 w 11578768"/>
              <a:gd name="connsiteY19" fmla="*/ 22192 h 6449983"/>
              <a:gd name="connsiteX20" fmla="*/ 7599878 w 11578768"/>
              <a:gd name="connsiteY20" fmla="*/ 27511 h 6449983"/>
              <a:gd name="connsiteX21" fmla="*/ 1999684 w 11578768"/>
              <a:gd name="connsiteY21" fmla="*/ 0 h 6449983"/>
              <a:gd name="connsiteX0" fmla="*/ 1999684 w 11578768"/>
              <a:gd name="connsiteY0" fmla="*/ 0 h 6462953"/>
              <a:gd name="connsiteX1" fmla="*/ 561320 w 11578768"/>
              <a:gd name="connsiteY1" fmla="*/ 10760 h 6462953"/>
              <a:gd name="connsiteX2" fmla="*/ 0 w 11578768"/>
              <a:gd name="connsiteY2" fmla="*/ 72136 h 6462953"/>
              <a:gd name="connsiteX3" fmla="*/ 0 w 11578768"/>
              <a:gd name="connsiteY3" fmla="*/ 860747 h 6462953"/>
              <a:gd name="connsiteX4" fmla="*/ 4597 w 11578768"/>
              <a:gd name="connsiteY4" fmla="*/ 860747 h 6462953"/>
              <a:gd name="connsiteX5" fmla="*/ 8569 w 11578768"/>
              <a:gd name="connsiteY5" fmla="*/ 1393284 h 6462953"/>
              <a:gd name="connsiteX6" fmla="*/ 67470 w 11578768"/>
              <a:gd name="connsiteY6" fmla="*/ 4886549 h 6462953"/>
              <a:gd name="connsiteX7" fmla="*/ 148480 w 11578768"/>
              <a:gd name="connsiteY7" fmla="*/ 5882442 h 6462953"/>
              <a:gd name="connsiteX8" fmla="*/ 5484139 w 11578768"/>
              <a:gd name="connsiteY8" fmla="*/ 5874336 h 6462953"/>
              <a:gd name="connsiteX9" fmla="*/ 8071632 w 11578768"/>
              <a:gd name="connsiteY9" fmla="*/ 5853608 h 6462953"/>
              <a:gd name="connsiteX10" fmla="*/ 8314590 w 11578768"/>
              <a:gd name="connsiteY10" fmla="*/ 5877326 h 6462953"/>
              <a:gd name="connsiteX11" fmla="*/ 8469786 w 11578768"/>
              <a:gd name="connsiteY11" fmla="*/ 6462953 h 6462953"/>
              <a:gd name="connsiteX12" fmla="*/ 9084484 w 11578768"/>
              <a:gd name="connsiteY12" fmla="*/ 5864482 h 6462953"/>
              <a:gd name="connsiteX13" fmla="*/ 9774882 w 11578768"/>
              <a:gd name="connsiteY13" fmla="*/ 5851061 h 6462953"/>
              <a:gd name="connsiteX14" fmla="*/ 10927227 w 11578768"/>
              <a:gd name="connsiteY14" fmla="*/ 5873967 h 6462953"/>
              <a:gd name="connsiteX15" fmla="*/ 11562334 w 11578768"/>
              <a:gd name="connsiteY15" fmla="*/ 5869852 h 6462953"/>
              <a:gd name="connsiteX16" fmla="*/ 11571244 w 11578768"/>
              <a:gd name="connsiteY16" fmla="*/ 2573275 h 6462953"/>
              <a:gd name="connsiteX17" fmla="*/ 11572643 w 11578768"/>
              <a:gd name="connsiteY17" fmla="*/ 213068 h 6462953"/>
              <a:gd name="connsiteX18" fmla="*/ 11386303 w 11578768"/>
              <a:gd name="connsiteY18" fmla="*/ 34886 h 6462953"/>
              <a:gd name="connsiteX19" fmla="*/ 10689999 w 11578768"/>
              <a:gd name="connsiteY19" fmla="*/ 22192 h 6462953"/>
              <a:gd name="connsiteX20" fmla="*/ 7599878 w 11578768"/>
              <a:gd name="connsiteY20" fmla="*/ 27511 h 6462953"/>
              <a:gd name="connsiteX21" fmla="*/ 1999684 w 11578768"/>
              <a:gd name="connsiteY21" fmla="*/ 0 h 6462953"/>
              <a:gd name="connsiteX0" fmla="*/ 1999684 w 11578768"/>
              <a:gd name="connsiteY0" fmla="*/ 0 h 6462953"/>
              <a:gd name="connsiteX1" fmla="*/ 561320 w 11578768"/>
              <a:gd name="connsiteY1" fmla="*/ 10760 h 6462953"/>
              <a:gd name="connsiteX2" fmla="*/ 0 w 11578768"/>
              <a:gd name="connsiteY2" fmla="*/ 72136 h 6462953"/>
              <a:gd name="connsiteX3" fmla="*/ 0 w 11578768"/>
              <a:gd name="connsiteY3" fmla="*/ 860747 h 6462953"/>
              <a:gd name="connsiteX4" fmla="*/ 4597 w 11578768"/>
              <a:gd name="connsiteY4" fmla="*/ 860747 h 6462953"/>
              <a:gd name="connsiteX5" fmla="*/ 8569 w 11578768"/>
              <a:gd name="connsiteY5" fmla="*/ 1393284 h 6462953"/>
              <a:gd name="connsiteX6" fmla="*/ 67470 w 11578768"/>
              <a:gd name="connsiteY6" fmla="*/ 4886549 h 6462953"/>
              <a:gd name="connsiteX7" fmla="*/ 148480 w 11578768"/>
              <a:gd name="connsiteY7" fmla="*/ 5882442 h 6462953"/>
              <a:gd name="connsiteX8" fmla="*/ 5484139 w 11578768"/>
              <a:gd name="connsiteY8" fmla="*/ 5874336 h 6462953"/>
              <a:gd name="connsiteX9" fmla="*/ 8071632 w 11578768"/>
              <a:gd name="connsiteY9" fmla="*/ 5853608 h 6462953"/>
              <a:gd name="connsiteX10" fmla="*/ 8314590 w 11578768"/>
              <a:gd name="connsiteY10" fmla="*/ 5877326 h 6462953"/>
              <a:gd name="connsiteX11" fmla="*/ 8469786 w 11578768"/>
              <a:gd name="connsiteY11" fmla="*/ 6462953 h 6462953"/>
              <a:gd name="connsiteX12" fmla="*/ 9084484 w 11578768"/>
              <a:gd name="connsiteY12" fmla="*/ 5864482 h 6462953"/>
              <a:gd name="connsiteX13" fmla="*/ 9774882 w 11578768"/>
              <a:gd name="connsiteY13" fmla="*/ 5851061 h 6462953"/>
              <a:gd name="connsiteX14" fmla="*/ 10927227 w 11578768"/>
              <a:gd name="connsiteY14" fmla="*/ 5873967 h 6462953"/>
              <a:gd name="connsiteX15" fmla="*/ 11562334 w 11578768"/>
              <a:gd name="connsiteY15" fmla="*/ 5869852 h 6462953"/>
              <a:gd name="connsiteX16" fmla="*/ 11571244 w 11578768"/>
              <a:gd name="connsiteY16" fmla="*/ 2573275 h 6462953"/>
              <a:gd name="connsiteX17" fmla="*/ 11572643 w 11578768"/>
              <a:gd name="connsiteY17" fmla="*/ 213068 h 6462953"/>
              <a:gd name="connsiteX18" fmla="*/ 11386303 w 11578768"/>
              <a:gd name="connsiteY18" fmla="*/ 34886 h 6462953"/>
              <a:gd name="connsiteX19" fmla="*/ 10689999 w 11578768"/>
              <a:gd name="connsiteY19" fmla="*/ 22192 h 6462953"/>
              <a:gd name="connsiteX20" fmla="*/ 7599878 w 11578768"/>
              <a:gd name="connsiteY20" fmla="*/ 27511 h 6462953"/>
              <a:gd name="connsiteX21" fmla="*/ 1999684 w 11578768"/>
              <a:gd name="connsiteY21" fmla="*/ 0 h 6462953"/>
              <a:gd name="connsiteX0" fmla="*/ 1999684 w 11578768"/>
              <a:gd name="connsiteY0" fmla="*/ 0 h 6462953"/>
              <a:gd name="connsiteX1" fmla="*/ 561320 w 11578768"/>
              <a:gd name="connsiteY1" fmla="*/ 10760 h 6462953"/>
              <a:gd name="connsiteX2" fmla="*/ 0 w 11578768"/>
              <a:gd name="connsiteY2" fmla="*/ 72136 h 6462953"/>
              <a:gd name="connsiteX3" fmla="*/ 0 w 11578768"/>
              <a:gd name="connsiteY3" fmla="*/ 860747 h 6462953"/>
              <a:gd name="connsiteX4" fmla="*/ 4597 w 11578768"/>
              <a:gd name="connsiteY4" fmla="*/ 860747 h 6462953"/>
              <a:gd name="connsiteX5" fmla="*/ 8569 w 11578768"/>
              <a:gd name="connsiteY5" fmla="*/ 1393284 h 6462953"/>
              <a:gd name="connsiteX6" fmla="*/ 67470 w 11578768"/>
              <a:gd name="connsiteY6" fmla="*/ 4886549 h 6462953"/>
              <a:gd name="connsiteX7" fmla="*/ 148480 w 11578768"/>
              <a:gd name="connsiteY7" fmla="*/ 5882442 h 6462953"/>
              <a:gd name="connsiteX8" fmla="*/ 5484139 w 11578768"/>
              <a:gd name="connsiteY8" fmla="*/ 5874336 h 6462953"/>
              <a:gd name="connsiteX9" fmla="*/ 8071632 w 11578768"/>
              <a:gd name="connsiteY9" fmla="*/ 5853608 h 6462953"/>
              <a:gd name="connsiteX10" fmla="*/ 8314590 w 11578768"/>
              <a:gd name="connsiteY10" fmla="*/ 5877326 h 6462953"/>
              <a:gd name="connsiteX11" fmla="*/ 8469786 w 11578768"/>
              <a:gd name="connsiteY11" fmla="*/ 6462953 h 6462953"/>
              <a:gd name="connsiteX12" fmla="*/ 9084484 w 11578768"/>
              <a:gd name="connsiteY12" fmla="*/ 5864482 h 6462953"/>
              <a:gd name="connsiteX13" fmla="*/ 9774882 w 11578768"/>
              <a:gd name="connsiteY13" fmla="*/ 5851061 h 6462953"/>
              <a:gd name="connsiteX14" fmla="*/ 10927227 w 11578768"/>
              <a:gd name="connsiteY14" fmla="*/ 5873967 h 6462953"/>
              <a:gd name="connsiteX15" fmla="*/ 11562334 w 11578768"/>
              <a:gd name="connsiteY15" fmla="*/ 5869852 h 6462953"/>
              <a:gd name="connsiteX16" fmla="*/ 11571244 w 11578768"/>
              <a:gd name="connsiteY16" fmla="*/ 2573275 h 6462953"/>
              <a:gd name="connsiteX17" fmla="*/ 11572643 w 11578768"/>
              <a:gd name="connsiteY17" fmla="*/ 213068 h 6462953"/>
              <a:gd name="connsiteX18" fmla="*/ 11386303 w 11578768"/>
              <a:gd name="connsiteY18" fmla="*/ 34886 h 6462953"/>
              <a:gd name="connsiteX19" fmla="*/ 10689999 w 11578768"/>
              <a:gd name="connsiteY19" fmla="*/ 22192 h 6462953"/>
              <a:gd name="connsiteX20" fmla="*/ 7599878 w 11578768"/>
              <a:gd name="connsiteY20" fmla="*/ 27511 h 6462953"/>
              <a:gd name="connsiteX21" fmla="*/ 1999684 w 11578768"/>
              <a:gd name="connsiteY21" fmla="*/ 0 h 6462953"/>
              <a:gd name="connsiteX0" fmla="*/ 1999684 w 11578769"/>
              <a:gd name="connsiteY0" fmla="*/ 0 h 6462953"/>
              <a:gd name="connsiteX1" fmla="*/ 561320 w 11578769"/>
              <a:gd name="connsiteY1" fmla="*/ 10760 h 6462953"/>
              <a:gd name="connsiteX2" fmla="*/ 0 w 11578769"/>
              <a:gd name="connsiteY2" fmla="*/ 72136 h 6462953"/>
              <a:gd name="connsiteX3" fmla="*/ 0 w 11578769"/>
              <a:gd name="connsiteY3" fmla="*/ 860747 h 6462953"/>
              <a:gd name="connsiteX4" fmla="*/ 4597 w 11578769"/>
              <a:gd name="connsiteY4" fmla="*/ 860747 h 6462953"/>
              <a:gd name="connsiteX5" fmla="*/ 8569 w 11578769"/>
              <a:gd name="connsiteY5" fmla="*/ 1393284 h 6462953"/>
              <a:gd name="connsiteX6" fmla="*/ 67470 w 11578769"/>
              <a:gd name="connsiteY6" fmla="*/ 4886549 h 6462953"/>
              <a:gd name="connsiteX7" fmla="*/ 148480 w 11578769"/>
              <a:gd name="connsiteY7" fmla="*/ 5882442 h 6462953"/>
              <a:gd name="connsiteX8" fmla="*/ 5484139 w 11578769"/>
              <a:gd name="connsiteY8" fmla="*/ 5874336 h 6462953"/>
              <a:gd name="connsiteX9" fmla="*/ 8071632 w 11578769"/>
              <a:gd name="connsiteY9" fmla="*/ 5853608 h 6462953"/>
              <a:gd name="connsiteX10" fmla="*/ 8314590 w 11578769"/>
              <a:gd name="connsiteY10" fmla="*/ 5877326 h 6462953"/>
              <a:gd name="connsiteX11" fmla="*/ 8469786 w 11578769"/>
              <a:gd name="connsiteY11" fmla="*/ 6462953 h 6462953"/>
              <a:gd name="connsiteX12" fmla="*/ 8926264 w 11578769"/>
              <a:gd name="connsiteY12" fmla="*/ 5864484 h 6462953"/>
              <a:gd name="connsiteX13" fmla="*/ 9774882 w 11578769"/>
              <a:gd name="connsiteY13" fmla="*/ 5851061 h 6462953"/>
              <a:gd name="connsiteX14" fmla="*/ 10927227 w 11578769"/>
              <a:gd name="connsiteY14" fmla="*/ 5873967 h 6462953"/>
              <a:gd name="connsiteX15" fmla="*/ 11562334 w 11578769"/>
              <a:gd name="connsiteY15" fmla="*/ 5869852 h 6462953"/>
              <a:gd name="connsiteX16" fmla="*/ 11571244 w 11578769"/>
              <a:gd name="connsiteY16" fmla="*/ 2573275 h 6462953"/>
              <a:gd name="connsiteX17" fmla="*/ 11572643 w 11578769"/>
              <a:gd name="connsiteY17" fmla="*/ 213068 h 6462953"/>
              <a:gd name="connsiteX18" fmla="*/ 11386303 w 11578769"/>
              <a:gd name="connsiteY18" fmla="*/ 34886 h 6462953"/>
              <a:gd name="connsiteX19" fmla="*/ 10689999 w 11578769"/>
              <a:gd name="connsiteY19" fmla="*/ 22192 h 6462953"/>
              <a:gd name="connsiteX20" fmla="*/ 7599878 w 11578769"/>
              <a:gd name="connsiteY20" fmla="*/ 27511 h 6462953"/>
              <a:gd name="connsiteX21" fmla="*/ 1999684 w 11578769"/>
              <a:gd name="connsiteY21" fmla="*/ 0 h 6462953"/>
              <a:gd name="connsiteX0" fmla="*/ 1999684 w 11578769"/>
              <a:gd name="connsiteY0" fmla="*/ 0 h 6654630"/>
              <a:gd name="connsiteX1" fmla="*/ 561320 w 11578769"/>
              <a:gd name="connsiteY1" fmla="*/ 10760 h 6654630"/>
              <a:gd name="connsiteX2" fmla="*/ 0 w 11578769"/>
              <a:gd name="connsiteY2" fmla="*/ 72136 h 6654630"/>
              <a:gd name="connsiteX3" fmla="*/ 0 w 11578769"/>
              <a:gd name="connsiteY3" fmla="*/ 860747 h 6654630"/>
              <a:gd name="connsiteX4" fmla="*/ 4597 w 11578769"/>
              <a:gd name="connsiteY4" fmla="*/ 860747 h 6654630"/>
              <a:gd name="connsiteX5" fmla="*/ 8569 w 11578769"/>
              <a:gd name="connsiteY5" fmla="*/ 1393284 h 6654630"/>
              <a:gd name="connsiteX6" fmla="*/ 67470 w 11578769"/>
              <a:gd name="connsiteY6" fmla="*/ 4886549 h 6654630"/>
              <a:gd name="connsiteX7" fmla="*/ 148480 w 11578769"/>
              <a:gd name="connsiteY7" fmla="*/ 5882442 h 6654630"/>
              <a:gd name="connsiteX8" fmla="*/ 5484139 w 11578769"/>
              <a:gd name="connsiteY8" fmla="*/ 5874336 h 6654630"/>
              <a:gd name="connsiteX9" fmla="*/ 8071632 w 11578769"/>
              <a:gd name="connsiteY9" fmla="*/ 5853608 h 6654630"/>
              <a:gd name="connsiteX10" fmla="*/ 8314590 w 11578769"/>
              <a:gd name="connsiteY10" fmla="*/ 5877326 h 6654630"/>
              <a:gd name="connsiteX11" fmla="*/ 8570471 w 11578769"/>
              <a:gd name="connsiteY11" fmla="*/ 6654630 h 6654630"/>
              <a:gd name="connsiteX12" fmla="*/ 8926264 w 11578769"/>
              <a:gd name="connsiteY12" fmla="*/ 5864484 h 6654630"/>
              <a:gd name="connsiteX13" fmla="*/ 9774882 w 11578769"/>
              <a:gd name="connsiteY13" fmla="*/ 5851061 h 6654630"/>
              <a:gd name="connsiteX14" fmla="*/ 10927227 w 11578769"/>
              <a:gd name="connsiteY14" fmla="*/ 5873967 h 6654630"/>
              <a:gd name="connsiteX15" fmla="*/ 11562334 w 11578769"/>
              <a:gd name="connsiteY15" fmla="*/ 5869852 h 6654630"/>
              <a:gd name="connsiteX16" fmla="*/ 11571244 w 11578769"/>
              <a:gd name="connsiteY16" fmla="*/ 2573275 h 6654630"/>
              <a:gd name="connsiteX17" fmla="*/ 11572643 w 11578769"/>
              <a:gd name="connsiteY17" fmla="*/ 213068 h 6654630"/>
              <a:gd name="connsiteX18" fmla="*/ 11386303 w 11578769"/>
              <a:gd name="connsiteY18" fmla="*/ 34886 h 6654630"/>
              <a:gd name="connsiteX19" fmla="*/ 10689999 w 11578769"/>
              <a:gd name="connsiteY19" fmla="*/ 22192 h 6654630"/>
              <a:gd name="connsiteX20" fmla="*/ 7599878 w 11578769"/>
              <a:gd name="connsiteY20" fmla="*/ 27511 h 6654630"/>
              <a:gd name="connsiteX21" fmla="*/ 1999684 w 11578769"/>
              <a:gd name="connsiteY21" fmla="*/ 0 h 6654630"/>
              <a:gd name="connsiteX0" fmla="*/ 1999684 w 11578769"/>
              <a:gd name="connsiteY0" fmla="*/ 0 h 6809341"/>
              <a:gd name="connsiteX1" fmla="*/ 561320 w 11578769"/>
              <a:gd name="connsiteY1" fmla="*/ 10760 h 6809341"/>
              <a:gd name="connsiteX2" fmla="*/ 0 w 11578769"/>
              <a:gd name="connsiteY2" fmla="*/ 72136 h 6809341"/>
              <a:gd name="connsiteX3" fmla="*/ 0 w 11578769"/>
              <a:gd name="connsiteY3" fmla="*/ 860747 h 6809341"/>
              <a:gd name="connsiteX4" fmla="*/ 4597 w 11578769"/>
              <a:gd name="connsiteY4" fmla="*/ 860747 h 6809341"/>
              <a:gd name="connsiteX5" fmla="*/ 8569 w 11578769"/>
              <a:gd name="connsiteY5" fmla="*/ 1393284 h 6809341"/>
              <a:gd name="connsiteX6" fmla="*/ 67470 w 11578769"/>
              <a:gd name="connsiteY6" fmla="*/ 4886549 h 6809341"/>
              <a:gd name="connsiteX7" fmla="*/ 148480 w 11578769"/>
              <a:gd name="connsiteY7" fmla="*/ 5882442 h 6809341"/>
              <a:gd name="connsiteX8" fmla="*/ 5484139 w 11578769"/>
              <a:gd name="connsiteY8" fmla="*/ 5874336 h 6809341"/>
              <a:gd name="connsiteX9" fmla="*/ 8071632 w 11578769"/>
              <a:gd name="connsiteY9" fmla="*/ 5853608 h 6809341"/>
              <a:gd name="connsiteX10" fmla="*/ 8314590 w 11578769"/>
              <a:gd name="connsiteY10" fmla="*/ 5877326 h 6809341"/>
              <a:gd name="connsiteX11" fmla="*/ 8575475 w 11578769"/>
              <a:gd name="connsiteY11" fmla="*/ 6809341 h 6809341"/>
              <a:gd name="connsiteX12" fmla="*/ 8926264 w 11578769"/>
              <a:gd name="connsiteY12" fmla="*/ 5864484 h 6809341"/>
              <a:gd name="connsiteX13" fmla="*/ 9774882 w 11578769"/>
              <a:gd name="connsiteY13" fmla="*/ 5851061 h 6809341"/>
              <a:gd name="connsiteX14" fmla="*/ 10927227 w 11578769"/>
              <a:gd name="connsiteY14" fmla="*/ 5873967 h 6809341"/>
              <a:gd name="connsiteX15" fmla="*/ 11562334 w 11578769"/>
              <a:gd name="connsiteY15" fmla="*/ 5869852 h 6809341"/>
              <a:gd name="connsiteX16" fmla="*/ 11571244 w 11578769"/>
              <a:gd name="connsiteY16" fmla="*/ 2573275 h 6809341"/>
              <a:gd name="connsiteX17" fmla="*/ 11572643 w 11578769"/>
              <a:gd name="connsiteY17" fmla="*/ 213068 h 6809341"/>
              <a:gd name="connsiteX18" fmla="*/ 11386303 w 11578769"/>
              <a:gd name="connsiteY18" fmla="*/ 34886 h 6809341"/>
              <a:gd name="connsiteX19" fmla="*/ 10689999 w 11578769"/>
              <a:gd name="connsiteY19" fmla="*/ 22192 h 6809341"/>
              <a:gd name="connsiteX20" fmla="*/ 7599878 w 11578769"/>
              <a:gd name="connsiteY20" fmla="*/ 27511 h 6809341"/>
              <a:gd name="connsiteX21" fmla="*/ 1999684 w 11578769"/>
              <a:gd name="connsiteY21" fmla="*/ 0 h 6809341"/>
              <a:gd name="connsiteX0" fmla="*/ 1999684 w 11578769"/>
              <a:gd name="connsiteY0" fmla="*/ 0 h 6809341"/>
              <a:gd name="connsiteX1" fmla="*/ 561320 w 11578769"/>
              <a:gd name="connsiteY1" fmla="*/ 10760 h 6809341"/>
              <a:gd name="connsiteX2" fmla="*/ 0 w 11578769"/>
              <a:gd name="connsiteY2" fmla="*/ 72136 h 6809341"/>
              <a:gd name="connsiteX3" fmla="*/ 0 w 11578769"/>
              <a:gd name="connsiteY3" fmla="*/ 860747 h 6809341"/>
              <a:gd name="connsiteX4" fmla="*/ 4597 w 11578769"/>
              <a:gd name="connsiteY4" fmla="*/ 860747 h 6809341"/>
              <a:gd name="connsiteX5" fmla="*/ 8569 w 11578769"/>
              <a:gd name="connsiteY5" fmla="*/ 1393284 h 6809341"/>
              <a:gd name="connsiteX6" fmla="*/ 67470 w 11578769"/>
              <a:gd name="connsiteY6" fmla="*/ 4886549 h 6809341"/>
              <a:gd name="connsiteX7" fmla="*/ 148480 w 11578769"/>
              <a:gd name="connsiteY7" fmla="*/ 5882442 h 6809341"/>
              <a:gd name="connsiteX8" fmla="*/ 5484139 w 11578769"/>
              <a:gd name="connsiteY8" fmla="*/ 5874336 h 6809341"/>
              <a:gd name="connsiteX9" fmla="*/ 8071632 w 11578769"/>
              <a:gd name="connsiteY9" fmla="*/ 5853608 h 6809341"/>
              <a:gd name="connsiteX10" fmla="*/ 8314590 w 11578769"/>
              <a:gd name="connsiteY10" fmla="*/ 5877326 h 6809341"/>
              <a:gd name="connsiteX11" fmla="*/ 8575475 w 11578769"/>
              <a:gd name="connsiteY11" fmla="*/ 6809341 h 6809341"/>
              <a:gd name="connsiteX12" fmla="*/ 8926264 w 11578769"/>
              <a:gd name="connsiteY12" fmla="*/ 5864484 h 6809341"/>
              <a:gd name="connsiteX13" fmla="*/ 9774882 w 11578769"/>
              <a:gd name="connsiteY13" fmla="*/ 5851061 h 6809341"/>
              <a:gd name="connsiteX14" fmla="*/ 10927227 w 11578769"/>
              <a:gd name="connsiteY14" fmla="*/ 5873967 h 6809341"/>
              <a:gd name="connsiteX15" fmla="*/ 11562334 w 11578769"/>
              <a:gd name="connsiteY15" fmla="*/ 5869852 h 6809341"/>
              <a:gd name="connsiteX16" fmla="*/ 11571244 w 11578769"/>
              <a:gd name="connsiteY16" fmla="*/ 2573275 h 6809341"/>
              <a:gd name="connsiteX17" fmla="*/ 11572643 w 11578769"/>
              <a:gd name="connsiteY17" fmla="*/ 213068 h 6809341"/>
              <a:gd name="connsiteX18" fmla="*/ 11386303 w 11578769"/>
              <a:gd name="connsiteY18" fmla="*/ 34886 h 6809341"/>
              <a:gd name="connsiteX19" fmla="*/ 10689999 w 11578769"/>
              <a:gd name="connsiteY19" fmla="*/ 22192 h 6809341"/>
              <a:gd name="connsiteX20" fmla="*/ 7599878 w 11578769"/>
              <a:gd name="connsiteY20" fmla="*/ 27511 h 6809341"/>
              <a:gd name="connsiteX21" fmla="*/ 1999684 w 11578769"/>
              <a:gd name="connsiteY21" fmla="*/ 0 h 6809341"/>
              <a:gd name="connsiteX0" fmla="*/ 1999684 w 11578769"/>
              <a:gd name="connsiteY0" fmla="*/ 0 h 6809341"/>
              <a:gd name="connsiteX1" fmla="*/ 561320 w 11578769"/>
              <a:gd name="connsiteY1" fmla="*/ 10760 h 6809341"/>
              <a:gd name="connsiteX2" fmla="*/ 0 w 11578769"/>
              <a:gd name="connsiteY2" fmla="*/ 72136 h 6809341"/>
              <a:gd name="connsiteX3" fmla="*/ 0 w 11578769"/>
              <a:gd name="connsiteY3" fmla="*/ 860747 h 6809341"/>
              <a:gd name="connsiteX4" fmla="*/ 4597 w 11578769"/>
              <a:gd name="connsiteY4" fmla="*/ 860747 h 6809341"/>
              <a:gd name="connsiteX5" fmla="*/ 8569 w 11578769"/>
              <a:gd name="connsiteY5" fmla="*/ 1393284 h 6809341"/>
              <a:gd name="connsiteX6" fmla="*/ 67470 w 11578769"/>
              <a:gd name="connsiteY6" fmla="*/ 4886549 h 6809341"/>
              <a:gd name="connsiteX7" fmla="*/ 148480 w 11578769"/>
              <a:gd name="connsiteY7" fmla="*/ 5882442 h 6809341"/>
              <a:gd name="connsiteX8" fmla="*/ 5484139 w 11578769"/>
              <a:gd name="connsiteY8" fmla="*/ 5874336 h 6809341"/>
              <a:gd name="connsiteX9" fmla="*/ 8071632 w 11578769"/>
              <a:gd name="connsiteY9" fmla="*/ 5853608 h 6809341"/>
              <a:gd name="connsiteX10" fmla="*/ 8314590 w 11578769"/>
              <a:gd name="connsiteY10" fmla="*/ 5877326 h 6809341"/>
              <a:gd name="connsiteX11" fmla="*/ 8575475 w 11578769"/>
              <a:gd name="connsiteY11" fmla="*/ 6809341 h 6809341"/>
              <a:gd name="connsiteX12" fmla="*/ 8926264 w 11578769"/>
              <a:gd name="connsiteY12" fmla="*/ 5864484 h 6809341"/>
              <a:gd name="connsiteX13" fmla="*/ 9774882 w 11578769"/>
              <a:gd name="connsiteY13" fmla="*/ 5851061 h 6809341"/>
              <a:gd name="connsiteX14" fmla="*/ 10927227 w 11578769"/>
              <a:gd name="connsiteY14" fmla="*/ 5873967 h 6809341"/>
              <a:gd name="connsiteX15" fmla="*/ 11562334 w 11578769"/>
              <a:gd name="connsiteY15" fmla="*/ 5869852 h 6809341"/>
              <a:gd name="connsiteX16" fmla="*/ 11571244 w 11578769"/>
              <a:gd name="connsiteY16" fmla="*/ 2573275 h 6809341"/>
              <a:gd name="connsiteX17" fmla="*/ 11572643 w 11578769"/>
              <a:gd name="connsiteY17" fmla="*/ 213068 h 6809341"/>
              <a:gd name="connsiteX18" fmla="*/ 11386303 w 11578769"/>
              <a:gd name="connsiteY18" fmla="*/ 34886 h 6809341"/>
              <a:gd name="connsiteX19" fmla="*/ 10689999 w 11578769"/>
              <a:gd name="connsiteY19" fmla="*/ 22192 h 6809341"/>
              <a:gd name="connsiteX20" fmla="*/ 7599878 w 11578769"/>
              <a:gd name="connsiteY20" fmla="*/ 27511 h 6809341"/>
              <a:gd name="connsiteX21" fmla="*/ 1999684 w 11578769"/>
              <a:gd name="connsiteY21" fmla="*/ 0 h 6809341"/>
              <a:gd name="connsiteX0" fmla="*/ 1999684 w 11578769"/>
              <a:gd name="connsiteY0" fmla="*/ 0 h 6809341"/>
              <a:gd name="connsiteX1" fmla="*/ 561320 w 11578769"/>
              <a:gd name="connsiteY1" fmla="*/ 10760 h 6809341"/>
              <a:gd name="connsiteX2" fmla="*/ 0 w 11578769"/>
              <a:gd name="connsiteY2" fmla="*/ 72136 h 6809341"/>
              <a:gd name="connsiteX3" fmla="*/ 0 w 11578769"/>
              <a:gd name="connsiteY3" fmla="*/ 860747 h 6809341"/>
              <a:gd name="connsiteX4" fmla="*/ 4597 w 11578769"/>
              <a:gd name="connsiteY4" fmla="*/ 860747 h 6809341"/>
              <a:gd name="connsiteX5" fmla="*/ 8569 w 11578769"/>
              <a:gd name="connsiteY5" fmla="*/ 1393284 h 6809341"/>
              <a:gd name="connsiteX6" fmla="*/ 67470 w 11578769"/>
              <a:gd name="connsiteY6" fmla="*/ 4886549 h 6809341"/>
              <a:gd name="connsiteX7" fmla="*/ 148480 w 11578769"/>
              <a:gd name="connsiteY7" fmla="*/ 5882442 h 6809341"/>
              <a:gd name="connsiteX8" fmla="*/ 5484139 w 11578769"/>
              <a:gd name="connsiteY8" fmla="*/ 5874336 h 6809341"/>
              <a:gd name="connsiteX9" fmla="*/ 8071632 w 11578769"/>
              <a:gd name="connsiteY9" fmla="*/ 5853608 h 6809341"/>
              <a:gd name="connsiteX10" fmla="*/ 8314590 w 11578769"/>
              <a:gd name="connsiteY10" fmla="*/ 5877326 h 6809341"/>
              <a:gd name="connsiteX11" fmla="*/ 8575475 w 11578769"/>
              <a:gd name="connsiteY11" fmla="*/ 6809341 h 6809341"/>
              <a:gd name="connsiteX12" fmla="*/ 8926264 w 11578769"/>
              <a:gd name="connsiteY12" fmla="*/ 5864484 h 6809341"/>
              <a:gd name="connsiteX13" fmla="*/ 9774882 w 11578769"/>
              <a:gd name="connsiteY13" fmla="*/ 5851061 h 6809341"/>
              <a:gd name="connsiteX14" fmla="*/ 10927227 w 11578769"/>
              <a:gd name="connsiteY14" fmla="*/ 5873967 h 6809341"/>
              <a:gd name="connsiteX15" fmla="*/ 11562334 w 11578769"/>
              <a:gd name="connsiteY15" fmla="*/ 5869852 h 6809341"/>
              <a:gd name="connsiteX16" fmla="*/ 11571244 w 11578769"/>
              <a:gd name="connsiteY16" fmla="*/ 2573275 h 6809341"/>
              <a:gd name="connsiteX17" fmla="*/ 11572643 w 11578769"/>
              <a:gd name="connsiteY17" fmla="*/ 213068 h 6809341"/>
              <a:gd name="connsiteX18" fmla="*/ 11386303 w 11578769"/>
              <a:gd name="connsiteY18" fmla="*/ 34886 h 6809341"/>
              <a:gd name="connsiteX19" fmla="*/ 10689999 w 11578769"/>
              <a:gd name="connsiteY19" fmla="*/ 22192 h 6809341"/>
              <a:gd name="connsiteX20" fmla="*/ 7599878 w 11578769"/>
              <a:gd name="connsiteY20" fmla="*/ 27511 h 6809341"/>
              <a:gd name="connsiteX21" fmla="*/ 1999684 w 11578769"/>
              <a:gd name="connsiteY21" fmla="*/ 0 h 6809341"/>
              <a:gd name="connsiteX0" fmla="*/ 1999684 w 11578769"/>
              <a:gd name="connsiteY0" fmla="*/ 0 h 6964048"/>
              <a:gd name="connsiteX1" fmla="*/ 561320 w 11578769"/>
              <a:gd name="connsiteY1" fmla="*/ 10760 h 6964048"/>
              <a:gd name="connsiteX2" fmla="*/ 0 w 11578769"/>
              <a:gd name="connsiteY2" fmla="*/ 72136 h 6964048"/>
              <a:gd name="connsiteX3" fmla="*/ 0 w 11578769"/>
              <a:gd name="connsiteY3" fmla="*/ 860747 h 6964048"/>
              <a:gd name="connsiteX4" fmla="*/ 4597 w 11578769"/>
              <a:gd name="connsiteY4" fmla="*/ 860747 h 6964048"/>
              <a:gd name="connsiteX5" fmla="*/ 8569 w 11578769"/>
              <a:gd name="connsiteY5" fmla="*/ 1393284 h 6964048"/>
              <a:gd name="connsiteX6" fmla="*/ 67470 w 11578769"/>
              <a:gd name="connsiteY6" fmla="*/ 4886549 h 6964048"/>
              <a:gd name="connsiteX7" fmla="*/ 148480 w 11578769"/>
              <a:gd name="connsiteY7" fmla="*/ 5882442 h 6964048"/>
              <a:gd name="connsiteX8" fmla="*/ 5484139 w 11578769"/>
              <a:gd name="connsiteY8" fmla="*/ 5874336 h 6964048"/>
              <a:gd name="connsiteX9" fmla="*/ 8071632 w 11578769"/>
              <a:gd name="connsiteY9" fmla="*/ 5853608 h 6964048"/>
              <a:gd name="connsiteX10" fmla="*/ 8314590 w 11578769"/>
              <a:gd name="connsiteY10" fmla="*/ 5877326 h 6964048"/>
              <a:gd name="connsiteX11" fmla="*/ 8575475 w 11578769"/>
              <a:gd name="connsiteY11" fmla="*/ 6964048 h 6964048"/>
              <a:gd name="connsiteX12" fmla="*/ 8926264 w 11578769"/>
              <a:gd name="connsiteY12" fmla="*/ 5864484 h 6964048"/>
              <a:gd name="connsiteX13" fmla="*/ 9774882 w 11578769"/>
              <a:gd name="connsiteY13" fmla="*/ 5851061 h 6964048"/>
              <a:gd name="connsiteX14" fmla="*/ 10927227 w 11578769"/>
              <a:gd name="connsiteY14" fmla="*/ 5873967 h 6964048"/>
              <a:gd name="connsiteX15" fmla="*/ 11562334 w 11578769"/>
              <a:gd name="connsiteY15" fmla="*/ 5869852 h 6964048"/>
              <a:gd name="connsiteX16" fmla="*/ 11571244 w 11578769"/>
              <a:gd name="connsiteY16" fmla="*/ 2573275 h 6964048"/>
              <a:gd name="connsiteX17" fmla="*/ 11572643 w 11578769"/>
              <a:gd name="connsiteY17" fmla="*/ 213068 h 6964048"/>
              <a:gd name="connsiteX18" fmla="*/ 11386303 w 11578769"/>
              <a:gd name="connsiteY18" fmla="*/ 34886 h 6964048"/>
              <a:gd name="connsiteX19" fmla="*/ 10689999 w 11578769"/>
              <a:gd name="connsiteY19" fmla="*/ 22192 h 6964048"/>
              <a:gd name="connsiteX20" fmla="*/ 7599878 w 11578769"/>
              <a:gd name="connsiteY20" fmla="*/ 27511 h 6964048"/>
              <a:gd name="connsiteX21" fmla="*/ 1999684 w 11578769"/>
              <a:gd name="connsiteY21" fmla="*/ 0 h 6964048"/>
              <a:gd name="connsiteX0" fmla="*/ 1999684 w 11578769"/>
              <a:gd name="connsiteY0" fmla="*/ 0 h 6964048"/>
              <a:gd name="connsiteX1" fmla="*/ 561320 w 11578769"/>
              <a:gd name="connsiteY1" fmla="*/ 10760 h 6964048"/>
              <a:gd name="connsiteX2" fmla="*/ 0 w 11578769"/>
              <a:gd name="connsiteY2" fmla="*/ 72136 h 6964048"/>
              <a:gd name="connsiteX3" fmla="*/ 0 w 11578769"/>
              <a:gd name="connsiteY3" fmla="*/ 860747 h 6964048"/>
              <a:gd name="connsiteX4" fmla="*/ 4597 w 11578769"/>
              <a:gd name="connsiteY4" fmla="*/ 860747 h 6964048"/>
              <a:gd name="connsiteX5" fmla="*/ 8569 w 11578769"/>
              <a:gd name="connsiteY5" fmla="*/ 1393284 h 6964048"/>
              <a:gd name="connsiteX6" fmla="*/ 67470 w 11578769"/>
              <a:gd name="connsiteY6" fmla="*/ 4886549 h 6964048"/>
              <a:gd name="connsiteX7" fmla="*/ 148480 w 11578769"/>
              <a:gd name="connsiteY7" fmla="*/ 5882442 h 6964048"/>
              <a:gd name="connsiteX8" fmla="*/ 5484139 w 11578769"/>
              <a:gd name="connsiteY8" fmla="*/ 5874336 h 6964048"/>
              <a:gd name="connsiteX9" fmla="*/ 8071632 w 11578769"/>
              <a:gd name="connsiteY9" fmla="*/ 5853608 h 6964048"/>
              <a:gd name="connsiteX10" fmla="*/ 8314590 w 11578769"/>
              <a:gd name="connsiteY10" fmla="*/ 5877326 h 6964048"/>
              <a:gd name="connsiteX11" fmla="*/ 8575475 w 11578769"/>
              <a:gd name="connsiteY11" fmla="*/ 6964048 h 6964048"/>
              <a:gd name="connsiteX12" fmla="*/ 8926264 w 11578769"/>
              <a:gd name="connsiteY12" fmla="*/ 5864484 h 6964048"/>
              <a:gd name="connsiteX13" fmla="*/ 9774882 w 11578769"/>
              <a:gd name="connsiteY13" fmla="*/ 5851061 h 6964048"/>
              <a:gd name="connsiteX14" fmla="*/ 10927227 w 11578769"/>
              <a:gd name="connsiteY14" fmla="*/ 5873967 h 6964048"/>
              <a:gd name="connsiteX15" fmla="*/ 11562334 w 11578769"/>
              <a:gd name="connsiteY15" fmla="*/ 5869852 h 6964048"/>
              <a:gd name="connsiteX16" fmla="*/ 11571244 w 11578769"/>
              <a:gd name="connsiteY16" fmla="*/ 2573275 h 6964048"/>
              <a:gd name="connsiteX17" fmla="*/ 11572643 w 11578769"/>
              <a:gd name="connsiteY17" fmla="*/ 213068 h 6964048"/>
              <a:gd name="connsiteX18" fmla="*/ 11386303 w 11578769"/>
              <a:gd name="connsiteY18" fmla="*/ 34886 h 6964048"/>
              <a:gd name="connsiteX19" fmla="*/ 10689999 w 11578769"/>
              <a:gd name="connsiteY19" fmla="*/ 22192 h 6964048"/>
              <a:gd name="connsiteX20" fmla="*/ 7599878 w 11578769"/>
              <a:gd name="connsiteY20" fmla="*/ 27511 h 6964048"/>
              <a:gd name="connsiteX21" fmla="*/ 1999684 w 11578769"/>
              <a:gd name="connsiteY21" fmla="*/ 0 h 6964048"/>
              <a:gd name="connsiteX0" fmla="*/ 1999684 w 11578769"/>
              <a:gd name="connsiteY0" fmla="*/ 0 h 6964048"/>
              <a:gd name="connsiteX1" fmla="*/ 561320 w 11578769"/>
              <a:gd name="connsiteY1" fmla="*/ 10760 h 6964048"/>
              <a:gd name="connsiteX2" fmla="*/ 0 w 11578769"/>
              <a:gd name="connsiteY2" fmla="*/ 72136 h 6964048"/>
              <a:gd name="connsiteX3" fmla="*/ 0 w 11578769"/>
              <a:gd name="connsiteY3" fmla="*/ 860747 h 6964048"/>
              <a:gd name="connsiteX4" fmla="*/ 4597 w 11578769"/>
              <a:gd name="connsiteY4" fmla="*/ 860747 h 6964048"/>
              <a:gd name="connsiteX5" fmla="*/ 8569 w 11578769"/>
              <a:gd name="connsiteY5" fmla="*/ 1393284 h 6964048"/>
              <a:gd name="connsiteX6" fmla="*/ 67470 w 11578769"/>
              <a:gd name="connsiteY6" fmla="*/ 4886549 h 6964048"/>
              <a:gd name="connsiteX7" fmla="*/ 148480 w 11578769"/>
              <a:gd name="connsiteY7" fmla="*/ 5882442 h 6964048"/>
              <a:gd name="connsiteX8" fmla="*/ 5484139 w 11578769"/>
              <a:gd name="connsiteY8" fmla="*/ 5874336 h 6964048"/>
              <a:gd name="connsiteX9" fmla="*/ 8071632 w 11578769"/>
              <a:gd name="connsiteY9" fmla="*/ 5853608 h 6964048"/>
              <a:gd name="connsiteX10" fmla="*/ 8314590 w 11578769"/>
              <a:gd name="connsiteY10" fmla="*/ 5877326 h 6964048"/>
              <a:gd name="connsiteX11" fmla="*/ 8575475 w 11578769"/>
              <a:gd name="connsiteY11" fmla="*/ 6964048 h 6964048"/>
              <a:gd name="connsiteX12" fmla="*/ 8926264 w 11578769"/>
              <a:gd name="connsiteY12" fmla="*/ 5864484 h 6964048"/>
              <a:gd name="connsiteX13" fmla="*/ 9774882 w 11578769"/>
              <a:gd name="connsiteY13" fmla="*/ 5851061 h 6964048"/>
              <a:gd name="connsiteX14" fmla="*/ 10927227 w 11578769"/>
              <a:gd name="connsiteY14" fmla="*/ 5873967 h 6964048"/>
              <a:gd name="connsiteX15" fmla="*/ 11562334 w 11578769"/>
              <a:gd name="connsiteY15" fmla="*/ 5869852 h 6964048"/>
              <a:gd name="connsiteX16" fmla="*/ 11571244 w 11578769"/>
              <a:gd name="connsiteY16" fmla="*/ 2573275 h 6964048"/>
              <a:gd name="connsiteX17" fmla="*/ 11572643 w 11578769"/>
              <a:gd name="connsiteY17" fmla="*/ 213068 h 6964048"/>
              <a:gd name="connsiteX18" fmla="*/ 11386303 w 11578769"/>
              <a:gd name="connsiteY18" fmla="*/ 34886 h 6964048"/>
              <a:gd name="connsiteX19" fmla="*/ 10689999 w 11578769"/>
              <a:gd name="connsiteY19" fmla="*/ 22192 h 6964048"/>
              <a:gd name="connsiteX20" fmla="*/ 7599878 w 11578769"/>
              <a:gd name="connsiteY20" fmla="*/ 27511 h 6964048"/>
              <a:gd name="connsiteX21" fmla="*/ 1999684 w 11578769"/>
              <a:gd name="connsiteY21" fmla="*/ 0 h 6964048"/>
              <a:gd name="connsiteX0" fmla="*/ 1999684 w 11580739"/>
              <a:gd name="connsiteY0" fmla="*/ 0 h 6964048"/>
              <a:gd name="connsiteX1" fmla="*/ 561320 w 11580739"/>
              <a:gd name="connsiteY1" fmla="*/ 10760 h 6964048"/>
              <a:gd name="connsiteX2" fmla="*/ 0 w 11580739"/>
              <a:gd name="connsiteY2" fmla="*/ 72136 h 6964048"/>
              <a:gd name="connsiteX3" fmla="*/ 0 w 11580739"/>
              <a:gd name="connsiteY3" fmla="*/ 860747 h 6964048"/>
              <a:gd name="connsiteX4" fmla="*/ 4597 w 11580739"/>
              <a:gd name="connsiteY4" fmla="*/ 860747 h 6964048"/>
              <a:gd name="connsiteX5" fmla="*/ 8569 w 11580739"/>
              <a:gd name="connsiteY5" fmla="*/ 1393284 h 6964048"/>
              <a:gd name="connsiteX6" fmla="*/ 67470 w 11580739"/>
              <a:gd name="connsiteY6" fmla="*/ 4886549 h 6964048"/>
              <a:gd name="connsiteX7" fmla="*/ 148480 w 11580739"/>
              <a:gd name="connsiteY7" fmla="*/ 5882442 h 6964048"/>
              <a:gd name="connsiteX8" fmla="*/ 5484139 w 11580739"/>
              <a:gd name="connsiteY8" fmla="*/ 5874336 h 6964048"/>
              <a:gd name="connsiteX9" fmla="*/ 8071632 w 11580739"/>
              <a:gd name="connsiteY9" fmla="*/ 5853608 h 6964048"/>
              <a:gd name="connsiteX10" fmla="*/ 8314590 w 11580739"/>
              <a:gd name="connsiteY10" fmla="*/ 5877326 h 6964048"/>
              <a:gd name="connsiteX11" fmla="*/ 8575475 w 11580739"/>
              <a:gd name="connsiteY11" fmla="*/ 6964048 h 6964048"/>
              <a:gd name="connsiteX12" fmla="*/ 8926264 w 11580739"/>
              <a:gd name="connsiteY12" fmla="*/ 5864484 h 6964048"/>
              <a:gd name="connsiteX13" fmla="*/ 9774882 w 11580739"/>
              <a:gd name="connsiteY13" fmla="*/ 5851061 h 6964048"/>
              <a:gd name="connsiteX14" fmla="*/ 10927227 w 11580739"/>
              <a:gd name="connsiteY14" fmla="*/ 5873967 h 6964048"/>
              <a:gd name="connsiteX15" fmla="*/ 11562334 w 11580739"/>
              <a:gd name="connsiteY15" fmla="*/ 5869852 h 6964048"/>
              <a:gd name="connsiteX16" fmla="*/ 11571244 w 11580739"/>
              <a:gd name="connsiteY16" fmla="*/ 2573275 h 6964048"/>
              <a:gd name="connsiteX17" fmla="*/ 11572643 w 11580739"/>
              <a:gd name="connsiteY17" fmla="*/ 213068 h 6964048"/>
              <a:gd name="connsiteX18" fmla="*/ 11386303 w 11580739"/>
              <a:gd name="connsiteY18" fmla="*/ 34886 h 6964048"/>
              <a:gd name="connsiteX19" fmla="*/ 10689999 w 11580739"/>
              <a:gd name="connsiteY19" fmla="*/ 22192 h 6964048"/>
              <a:gd name="connsiteX20" fmla="*/ 7599878 w 11580739"/>
              <a:gd name="connsiteY20" fmla="*/ 27511 h 6964048"/>
              <a:gd name="connsiteX21" fmla="*/ 1999684 w 11580739"/>
              <a:gd name="connsiteY21" fmla="*/ 0 h 6964048"/>
              <a:gd name="connsiteX0" fmla="*/ 1999684 w 11580739"/>
              <a:gd name="connsiteY0" fmla="*/ 0 h 6964048"/>
              <a:gd name="connsiteX1" fmla="*/ 561320 w 11580739"/>
              <a:gd name="connsiteY1" fmla="*/ 10760 h 6964048"/>
              <a:gd name="connsiteX2" fmla="*/ 0 w 11580739"/>
              <a:gd name="connsiteY2" fmla="*/ 72136 h 6964048"/>
              <a:gd name="connsiteX3" fmla="*/ 0 w 11580739"/>
              <a:gd name="connsiteY3" fmla="*/ 860747 h 6964048"/>
              <a:gd name="connsiteX4" fmla="*/ 4597 w 11580739"/>
              <a:gd name="connsiteY4" fmla="*/ 860747 h 6964048"/>
              <a:gd name="connsiteX5" fmla="*/ 8569 w 11580739"/>
              <a:gd name="connsiteY5" fmla="*/ 1393284 h 6964048"/>
              <a:gd name="connsiteX6" fmla="*/ 67470 w 11580739"/>
              <a:gd name="connsiteY6" fmla="*/ 4886549 h 6964048"/>
              <a:gd name="connsiteX7" fmla="*/ 148480 w 11580739"/>
              <a:gd name="connsiteY7" fmla="*/ 5882442 h 6964048"/>
              <a:gd name="connsiteX8" fmla="*/ 5484139 w 11580739"/>
              <a:gd name="connsiteY8" fmla="*/ 5874336 h 6964048"/>
              <a:gd name="connsiteX9" fmla="*/ 8071632 w 11580739"/>
              <a:gd name="connsiteY9" fmla="*/ 5853608 h 6964048"/>
              <a:gd name="connsiteX10" fmla="*/ 8314590 w 11580739"/>
              <a:gd name="connsiteY10" fmla="*/ 5877326 h 6964048"/>
              <a:gd name="connsiteX11" fmla="*/ 8575475 w 11580739"/>
              <a:gd name="connsiteY11" fmla="*/ 6964048 h 6964048"/>
              <a:gd name="connsiteX12" fmla="*/ 8926264 w 11580739"/>
              <a:gd name="connsiteY12" fmla="*/ 5864484 h 6964048"/>
              <a:gd name="connsiteX13" fmla="*/ 9774882 w 11580739"/>
              <a:gd name="connsiteY13" fmla="*/ 5851061 h 6964048"/>
              <a:gd name="connsiteX14" fmla="*/ 10927227 w 11580739"/>
              <a:gd name="connsiteY14" fmla="*/ 5873967 h 6964048"/>
              <a:gd name="connsiteX15" fmla="*/ 11562334 w 11580739"/>
              <a:gd name="connsiteY15" fmla="*/ 5869852 h 6964048"/>
              <a:gd name="connsiteX16" fmla="*/ 11571244 w 11580739"/>
              <a:gd name="connsiteY16" fmla="*/ 2573275 h 6964048"/>
              <a:gd name="connsiteX17" fmla="*/ 11572643 w 11580739"/>
              <a:gd name="connsiteY17" fmla="*/ 135715 h 6964048"/>
              <a:gd name="connsiteX18" fmla="*/ 11386303 w 11580739"/>
              <a:gd name="connsiteY18" fmla="*/ 34886 h 6964048"/>
              <a:gd name="connsiteX19" fmla="*/ 10689999 w 11580739"/>
              <a:gd name="connsiteY19" fmla="*/ 22192 h 6964048"/>
              <a:gd name="connsiteX20" fmla="*/ 7599878 w 11580739"/>
              <a:gd name="connsiteY20" fmla="*/ 27511 h 6964048"/>
              <a:gd name="connsiteX21" fmla="*/ 1999684 w 11580739"/>
              <a:gd name="connsiteY21" fmla="*/ 0 h 6964048"/>
              <a:gd name="connsiteX0" fmla="*/ 1999684 w 11578769"/>
              <a:gd name="connsiteY0" fmla="*/ 0 h 6964048"/>
              <a:gd name="connsiteX1" fmla="*/ 561320 w 11578769"/>
              <a:gd name="connsiteY1" fmla="*/ 10760 h 6964048"/>
              <a:gd name="connsiteX2" fmla="*/ 0 w 11578769"/>
              <a:gd name="connsiteY2" fmla="*/ 72136 h 6964048"/>
              <a:gd name="connsiteX3" fmla="*/ 0 w 11578769"/>
              <a:gd name="connsiteY3" fmla="*/ 860747 h 6964048"/>
              <a:gd name="connsiteX4" fmla="*/ 4597 w 11578769"/>
              <a:gd name="connsiteY4" fmla="*/ 860747 h 6964048"/>
              <a:gd name="connsiteX5" fmla="*/ 8569 w 11578769"/>
              <a:gd name="connsiteY5" fmla="*/ 1393284 h 6964048"/>
              <a:gd name="connsiteX6" fmla="*/ 67470 w 11578769"/>
              <a:gd name="connsiteY6" fmla="*/ 4886549 h 6964048"/>
              <a:gd name="connsiteX7" fmla="*/ 148480 w 11578769"/>
              <a:gd name="connsiteY7" fmla="*/ 5882442 h 6964048"/>
              <a:gd name="connsiteX8" fmla="*/ 5484139 w 11578769"/>
              <a:gd name="connsiteY8" fmla="*/ 5874336 h 6964048"/>
              <a:gd name="connsiteX9" fmla="*/ 8071632 w 11578769"/>
              <a:gd name="connsiteY9" fmla="*/ 5853608 h 6964048"/>
              <a:gd name="connsiteX10" fmla="*/ 8314590 w 11578769"/>
              <a:gd name="connsiteY10" fmla="*/ 5877326 h 6964048"/>
              <a:gd name="connsiteX11" fmla="*/ 8575475 w 11578769"/>
              <a:gd name="connsiteY11" fmla="*/ 6964048 h 6964048"/>
              <a:gd name="connsiteX12" fmla="*/ 8926264 w 11578769"/>
              <a:gd name="connsiteY12" fmla="*/ 5864484 h 6964048"/>
              <a:gd name="connsiteX13" fmla="*/ 9774882 w 11578769"/>
              <a:gd name="connsiteY13" fmla="*/ 5851061 h 6964048"/>
              <a:gd name="connsiteX14" fmla="*/ 10927227 w 11578769"/>
              <a:gd name="connsiteY14" fmla="*/ 5873967 h 6964048"/>
              <a:gd name="connsiteX15" fmla="*/ 11562334 w 11578769"/>
              <a:gd name="connsiteY15" fmla="*/ 5869852 h 6964048"/>
              <a:gd name="connsiteX16" fmla="*/ 11571244 w 11578769"/>
              <a:gd name="connsiteY16" fmla="*/ 2573275 h 6964048"/>
              <a:gd name="connsiteX17" fmla="*/ 11572643 w 11578769"/>
              <a:gd name="connsiteY17" fmla="*/ 135715 h 6964048"/>
              <a:gd name="connsiteX18" fmla="*/ 11386303 w 11578769"/>
              <a:gd name="connsiteY18" fmla="*/ 34886 h 6964048"/>
              <a:gd name="connsiteX19" fmla="*/ 10689999 w 11578769"/>
              <a:gd name="connsiteY19" fmla="*/ 22192 h 6964048"/>
              <a:gd name="connsiteX20" fmla="*/ 7599878 w 11578769"/>
              <a:gd name="connsiteY20" fmla="*/ 27511 h 6964048"/>
              <a:gd name="connsiteX21" fmla="*/ 1999684 w 11578769"/>
              <a:gd name="connsiteY21" fmla="*/ 0 h 6964048"/>
              <a:gd name="connsiteX0" fmla="*/ 1999684 w 11578769"/>
              <a:gd name="connsiteY0" fmla="*/ 0 h 6964048"/>
              <a:gd name="connsiteX1" fmla="*/ 561320 w 11578769"/>
              <a:gd name="connsiteY1" fmla="*/ 10760 h 6964048"/>
              <a:gd name="connsiteX2" fmla="*/ 20015 w 11578769"/>
              <a:gd name="connsiteY2" fmla="*/ 56664 h 6964048"/>
              <a:gd name="connsiteX3" fmla="*/ 0 w 11578769"/>
              <a:gd name="connsiteY3" fmla="*/ 860747 h 6964048"/>
              <a:gd name="connsiteX4" fmla="*/ 4597 w 11578769"/>
              <a:gd name="connsiteY4" fmla="*/ 860747 h 6964048"/>
              <a:gd name="connsiteX5" fmla="*/ 8569 w 11578769"/>
              <a:gd name="connsiteY5" fmla="*/ 1393284 h 6964048"/>
              <a:gd name="connsiteX6" fmla="*/ 67470 w 11578769"/>
              <a:gd name="connsiteY6" fmla="*/ 4886549 h 6964048"/>
              <a:gd name="connsiteX7" fmla="*/ 148480 w 11578769"/>
              <a:gd name="connsiteY7" fmla="*/ 5882442 h 6964048"/>
              <a:gd name="connsiteX8" fmla="*/ 5484139 w 11578769"/>
              <a:gd name="connsiteY8" fmla="*/ 5874336 h 6964048"/>
              <a:gd name="connsiteX9" fmla="*/ 8071632 w 11578769"/>
              <a:gd name="connsiteY9" fmla="*/ 5853608 h 6964048"/>
              <a:gd name="connsiteX10" fmla="*/ 8314590 w 11578769"/>
              <a:gd name="connsiteY10" fmla="*/ 5877326 h 6964048"/>
              <a:gd name="connsiteX11" fmla="*/ 8575475 w 11578769"/>
              <a:gd name="connsiteY11" fmla="*/ 6964048 h 6964048"/>
              <a:gd name="connsiteX12" fmla="*/ 8926264 w 11578769"/>
              <a:gd name="connsiteY12" fmla="*/ 5864484 h 6964048"/>
              <a:gd name="connsiteX13" fmla="*/ 9774882 w 11578769"/>
              <a:gd name="connsiteY13" fmla="*/ 5851061 h 6964048"/>
              <a:gd name="connsiteX14" fmla="*/ 10927227 w 11578769"/>
              <a:gd name="connsiteY14" fmla="*/ 5873967 h 6964048"/>
              <a:gd name="connsiteX15" fmla="*/ 11562334 w 11578769"/>
              <a:gd name="connsiteY15" fmla="*/ 5869852 h 6964048"/>
              <a:gd name="connsiteX16" fmla="*/ 11571244 w 11578769"/>
              <a:gd name="connsiteY16" fmla="*/ 2573275 h 6964048"/>
              <a:gd name="connsiteX17" fmla="*/ 11572643 w 11578769"/>
              <a:gd name="connsiteY17" fmla="*/ 135715 h 6964048"/>
              <a:gd name="connsiteX18" fmla="*/ 11386303 w 11578769"/>
              <a:gd name="connsiteY18" fmla="*/ 34886 h 6964048"/>
              <a:gd name="connsiteX19" fmla="*/ 10689999 w 11578769"/>
              <a:gd name="connsiteY19" fmla="*/ 22192 h 6964048"/>
              <a:gd name="connsiteX20" fmla="*/ 7599878 w 11578769"/>
              <a:gd name="connsiteY20" fmla="*/ 27511 h 6964048"/>
              <a:gd name="connsiteX21" fmla="*/ 1999684 w 11578769"/>
              <a:gd name="connsiteY21" fmla="*/ 0 h 6964048"/>
              <a:gd name="connsiteX0" fmla="*/ 1999684 w 11578769"/>
              <a:gd name="connsiteY0" fmla="*/ 0 h 6964048"/>
              <a:gd name="connsiteX1" fmla="*/ 561320 w 11578769"/>
              <a:gd name="connsiteY1" fmla="*/ 10760 h 6964048"/>
              <a:gd name="connsiteX2" fmla="*/ 20015 w 11578769"/>
              <a:gd name="connsiteY2" fmla="*/ 56664 h 6964048"/>
              <a:gd name="connsiteX3" fmla="*/ 0 w 11578769"/>
              <a:gd name="connsiteY3" fmla="*/ 860747 h 6964048"/>
              <a:gd name="connsiteX4" fmla="*/ 4597 w 11578769"/>
              <a:gd name="connsiteY4" fmla="*/ 860747 h 6964048"/>
              <a:gd name="connsiteX5" fmla="*/ 8569 w 11578769"/>
              <a:gd name="connsiteY5" fmla="*/ 1393284 h 6964048"/>
              <a:gd name="connsiteX6" fmla="*/ 67470 w 11578769"/>
              <a:gd name="connsiteY6" fmla="*/ 4886549 h 6964048"/>
              <a:gd name="connsiteX7" fmla="*/ 128464 w 11578769"/>
              <a:gd name="connsiteY7" fmla="*/ 5882443 h 6964048"/>
              <a:gd name="connsiteX8" fmla="*/ 5484139 w 11578769"/>
              <a:gd name="connsiteY8" fmla="*/ 5874336 h 6964048"/>
              <a:gd name="connsiteX9" fmla="*/ 8071632 w 11578769"/>
              <a:gd name="connsiteY9" fmla="*/ 5853608 h 6964048"/>
              <a:gd name="connsiteX10" fmla="*/ 8314590 w 11578769"/>
              <a:gd name="connsiteY10" fmla="*/ 5877326 h 6964048"/>
              <a:gd name="connsiteX11" fmla="*/ 8575475 w 11578769"/>
              <a:gd name="connsiteY11" fmla="*/ 6964048 h 6964048"/>
              <a:gd name="connsiteX12" fmla="*/ 8926264 w 11578769"/>
              <a:gd name="connsiteY12" fmla="*/ 5864484 h 6964048"/>
              <a:gd name="connsiteX13" fmla="*/ 9774882 w 11578769"/>
              <a:gd name="connsiteY13" fmla="*/ 5851061 h 6964048"/>
              <a:gd name="connsiteX14" fmla="*/ 10927227 w 11578769"/>
              <a:gd name="connsiteY14" fmla="*/ 5873967 h 6964048"/>
              <a:gd name="connsiteX15" fmla="*/ 11562334 w 11578769"/>
              <a:gd name="connsiteY15" fmla="*/ 5869852 h 6964048"/>
              <a:gd name="connsiteX16" fmla="*/ 11571244 w 11578769"/>
              <a:gd name="connsiteY16" fmla="*/ 2573275 h 6964048"/>
              <a:gd name="connsiteX17" fmla="*/ 11572643 w 11578769"/>
              <a:gd name="connsiteY17" fmla="*/ 135715 h 6964048"/>
              <a:gd name="connsiteX18" fmla="*/ 11386303 w 11578769"/>
              <a:gd name="connsiteY18" fmla="*/ 34886 h 6964048"/>
              <a:gd name="connsiteX19" fmla="*/ 10689999 w 11578769"/>
              <a:gd name="connsiteY19" fmla="*/ 22192 h 6964048"/>
              <a:gd name="connsiteX20" fmla="*/ 7599878 w 11578769"/>
              <a:gd name="connsiteY20" fmla="*/ 27511 h 6964048"/>
              <a:gd name="connsiteX21" fmla="*/ 1999684 w 11578769"/>
              <a:gd name="connsiteY21" fmla="*/ 0 h 6964048"/>
              <a:gd name="connsiteX0" fmla="*/ 1999684 w 11578769"/>
              <a:gd name="connsiteY0" fmla="*/ 0 h 6964048"/>
              <a:gd name="connsiteX1" fmla="*/ 561320 w 11578769"/>
              <a:gd name="connsiteY1" fmla="*/ 10760 h 6964048"/>
              <a:gd name="connsiteX2" fmla="*/ 20015 w 11578769"/>
              <a:gd name="connsiteY2" fmla="*/ 56664 h 6964048"/>
              <a:gd name="connsiteX3" fmla="*/ 0 w 11578769"/>
              <a:gd name="connsiteY3" fmla="*/ 860747 h 6964048"/>
              <a:gd name="connsiteX4" fmla="*/ 4597 w 11578769"/>
              <a:gd name="connsiteY4" fmla="*/ 860747 h 6964048"/>
              <a:gd name="connsiteX5" fmla="*/ 8569 w 11578769"/>
              <a:gd name="connsiteY5" fmla="*/ 1393284 h 6964048"/>
              <a:gd name="connsiteX6" fmla="*/ 67470 w 11578769"/>
              <a:gd name="connsiteY6" fmla="*/ 4886549 h 6964048"/>
              <a:gd name="connsiteX7" fmla="*/ 128464 w 11578769"/>
              <a:gd name="connsiteY7" fmla="*/ 5882443 h 6964048"/>
              <a:gd name="connsiteX8" fmla="*/ 5484139 w 11578769"/>
              <a:gd name="connsiteY8" fmla="*/ 5874336 h 6964048"/>
              <a:gd name="connsiteX9" fmla="*/ 8071632 w 11578769"/>
              <a:gd name="connsiteY9" fmla="*/ 5853608 h 6964048"/>
              <a:gd name="connsiteX10" fmla="*/ 8314590 w 11578769"/>
              <a:gd name="connsiteY10" fmla="*/ 5877326 h 6964048"/>
              <a:gd name="connsiteX11" fmla="*/ 8575475 w 11578769"/>
              <a:gd name="connsiteY11" fmla="*/ 6964048 h 6964048"/>
              <a:gd name="connsiteX12" fmla="*/ 8926264 w 11578769"/>
              <a:gd name="connsiteY12" fmla="*/ 5864484 h 6964048"/>
              <a:gd name="connsiteX13" fmla="*/ 9774882 w 11578769"/>
              <a:gd name="connsiteY13" fmla="*/ 5851061 h 6964048"/>
              <a:gd name="connsiteX14" fmla="*/ 10927227 w 11578769"/>
              <a:gd name="connsiteY14" fmla="*/ 5873967 h 6964048"/>
              <a:gd name="connsiteX15" fmla="*/ 11562334 w 11578769"/>
              <a:gd name="connsiteY15" fmla="*/ 5869852 h 6964048"/>
              <a:gd name="connsiteX16" fmla="*/ 11571244 w 11578769"/>
              <a:gd name="connsiteY16" fmla="*/ 2573275 h 6964048"/>
              <a:gd name="connsiteX17" fmla="*/ 11572643 w 11578769"/>
              <a:gd name="connsiteY17" fmla="*/ 135715 h 6964048"/>
              <a:gd name="connsiteX18" fmla="*/ 11386303 w 11578769"/>
              <a:gd name="connsiteY18" fmla="*/ 34886 h 6964048"/>
              <a:gd name="connsiteX19" fmla="*/ 10689999 w 11578769"/>
              <a:gd name="connsiteY19" fmla="*/ 22192 h 6964048"/>
              <a:gd name="connsiteX20" fmla="*/ 7599878 w 11578769"/>
              <a:gd name="connsiteY20" fmla="*/ 27511 h 6964048"/>
              <a:gd name="connsiteX21" fmla="*/ 1999684 w 11578769"/>
              <a:gd name="connsiteY21" fmla="*/ 0 h 6964048"/>
              <a:gd name="connsiteX0" fmla="*/ 1999684 w 11578769"/>
              <a:gd name="connsiteY0" fmla="*/ 0 h 6964048"/>
              <a:gd name="connsiteX1" fmla="*/ 561320 w 11578769"/>
              <a:gd name="connsiteY1" fmla="*/ 10760 h 6964048"/>
              <a:gd name="connsiteX2" fmla="*/ 20015 w 11578769"/>
              <a:gd name="connsiteY2" fmla="*/ 56664 h 6964048"/>
              <a:gd name="connsiteX3" fmla="*/ 0 w 11578769"/>
              <a:gd name="connsiteY3" fmla="*/ 860747 h 6964048"/>
              <a:gd name="connsiteX4" fmla="*/ 4597 w 11578769"/>
              <a:gd name="connsiteY4" fmla="*/ 860747 h 6964048"/>
              <a:gd name="connsiteX5" fmla="*/ 8569 w 11578769"/>
              <a:gd name="connsiteY5" fmla="*/ 1393284 h 6964048"/>
              <a:gd name="connsiteX6" fmla="*/ 67470 w 11578769"/>
              <a:gd name="connsiteY6" fmla="*/ 4886548 h 6964048"/>
              <a:gd name="connsiteX7" fmla="*/ 128464 w 11578769"/>
              <a:gd name="connsiteY7" fmla="*/ 5882443 h 6964048"/>
              <a:gd name="connsiteX8" fmla="*/ 5484139 w 11578769"/>
              <a:gd name="connsiteY8" fmla="*/ 5874336 h 6964048"/>
              <a:gd name="connsiteX9" fmla="*/ 8071632 w 11578769"/>
              <a:gd name="connsiteY9" fmla="*/ 5853608 h 6964048"/>
              <a:gd name="connsiteX10" fmla="*/ 8314590 w 11578769"/>
              <a:gd name="connsiteY10" fmla="*/ 5877326 h 6964048"/>
              <a:gd name="connsiteX11" fmla="*/ 8575475 w 11578769"/>
              <a:gd name="connsiteY11" fmla="*/ 6964048 h 6964048"/>
              <a:gd name="connsiteX12" fmla="*/ 8926264 w 11578769"/>
              <a:gd name="connsiteY12" fmla="*/ 5864484 h 6964048"/>
              <a:gd name="connsiteX13" fmla="*/ 9774882 w 11578769"/>
              <a:gd name="connsiteY13" fmla="*/ 5851061 h 6964048"/>
              <a:gd name="connsiteX14" fmla="*/ 10927227 w 11578769"/>
              <a:gd name="connsiteY14" fmla="*/ 5873967 h 6964048"/>
              <a:gd name="connsiteX15" fmla="*/ 11562334 w 11578769"/>
              <a:gd name="connsiteY15" fmla="*/ 5869852 h 6964048"/>
              <a:gd name="connsiteX16" fmla="*/ 11571244 w 11578769"/>
              <a:gd name="connsiteY16" fmla="*/ 2573275 h 6964048"/>
              <a:gd name="connsiteX17" fmla="*/ 11572643 w 11578769"/>
              <a:gd name="connsiteY17" fmla="*/ 135715 h 6964048"/>
              <a:gd name="connsiteX18" fmla="*/ 11386303 w 11578769"/>
              <a:gd name="connsiteY18" fmla="*/ 34886 h 6964048"/>
              <a:gd name="connsiteX19" fmla="*/ 10689999 w 11578769"/>
              <a:gd name="connsiteY19" fmla="*/ 22192 h 6964048"/>
              <a:gd name="connsiteX20" fmla="*/ 7599878 w 11578769"/>
              <a:gd name="connsiteY20" fmla="*/ 27511 h 6964048"/>
              <a:gd name="connsiteX21" fmla="*/ 1999684 w 11578769"/>
              <a:gd name="connsiteY21" fmla="*/ 0 h 6964048"/>
              <a:gd name="connsiteX0" fmla="*/ 1999684 w 11578769"/>
              <a:gd name="connsiteY0" fmla="*/ 0 h 6964048"/>
              <a:gd name="connsiteX1" fmla="*/ 561320 w 11578769"/>
              <a:gd name="connsiteY1" fmla="*/ 10760 h 6964048"/>
              <a:gd name="connsiteX2" fmla="*/ 20015 w 11578769"/>
              <a:gd name="connsiteY2" fmla="*/ 56664 h 6964048"/>
              <a:gd name="connsiteX3" fmla="*/ 0 w 11578769"/>
              <a:gd name="connsiteY3" fmla="*/ 860747 h 6964048"/>
              <a:gd name="connsiteX4" fmla="*/ 39624 w 11578769"/>
              <a:gd name="connsiteY4" fmla="*/ 860749 h 6964048"/>
              <a:gd name="connsiteX5" fmla="*/ 8569 w 11578769"/>
              <a:gd name="connsiteY5" fmla="*/ 1393284 h 6964048"/>
              <a:gd name="connsiteX6" fmla="*/ 67470 w 11578769"/>
              <a:gd name="connsiteY6" fmla="*/ 4886548 h 6964048"/>
              <a:gd name="connsiteX7" fmla="*/ 128464 w 11578769"/>
              <a:gd name="connsiteY7" fmla="*/ 5882443 h 6964048"/>
              <a:gd name="connsiteX8" fmla="*/ 5484139 w 11578769"/>
              <a:gd name="connsiteY8" fmla="*/ 5874336 h 6964048"/>
              <a:gd name="connsiteX9" fmla="*/ 8071632 w 11578769"/>
              <a:gd name="connsiteY9" fmla="*/ 5853608 h 6964048"/>
              <a:gd name="connsiteX10" fmla="*/ 8314590 w 11578769"/>
              <a:gd name="connsiteY10" fmla="*/ 5877326 h 6964048"/>
              <a:gd name="connsiteX11" fmla="*/ 8575475 w 11578769"/>
              <a:gd name="connsiteY11" fmla="*/ 6964048 h 6964048"/>
              <a:gd name="connsiteX12" fmla="*/ 8926264 w 11578769"/>
              <a:gd name="connsiteY12" fmla="*/ 5864484 h 6964048"/>
              <a:gd name="connsiteX13" fmla="*/ 9774882 w 11578769"/>
              <a:gd name="connsiteY13" fmla="*/ 5851061 h 6964048"/>
              <a:gd name="connsiteX14" fmla="*/ 10927227 w 11578769"/>
              <a:gd name="connsiteY14" fmla="*/ 5873967 h 6964048"/>
              <a:gd name="connsiteX15" fmla="*/ 11562334 w 11578769"/>
              <a:gd name="connsiteY15" fmla="*/ 5869852 h 6964048"/>
              <a:gd name="connsiteX16" fmla="*/ 11571244 w 11578769"/>
              <a:gd name="connsiteY16" fmla="*/ 2573275 h 6964048"/>
              <a:gd name="connsiteX17" fmla="*/ 11572643 w 11578769"/>
              <a:gd name="connsiteY17" fmla="*/ 135715 h 6964048"/>
              <a:gd name="connsiteX18" fmla="*/ 11386303 w 11578769"/>
              <a:gd name="connsiteY18" fmla="*/ 34886 h 6964048"/>
              <a:gd name="connsiteX19" fmla="*/ 10689999 w 11578769"/>
              <a:gd name="connsiteY19" fmla="*/ 22192 h 6964048"/>
              <a:gd name="connsiteX20" fmla="*/ 7599878 w 11578769"/>
              <a:gd name="connsiteY20" fmla="*/ 27511 h 6964048"/>
              <a:gd name="connsiteX21" fmla="*/ 1999684 w 11578769"/>
              <a:gd name="connsiteY21" fmla="*/ 0 h 6964048"/>
              <a:gd name="connsiteX0" fmla="*/ 1999684 w 11578769"/>
              <a:gd name="connsiteY0" fmla="*/ 0 h 6964048"/>
              <a:gd name="connsiteX1" fmla="*/ 561320 w 11578769"/>
              <a:gd name="connsiteY1" fmla="*/ 10760 h 6964048"/>
              <a:gd name="connsiteX2" fmla="*/ 20015 w 11578769"/>
              <a:gd name="connsiteY2" fmla="*/ 56664 h 6964048"/>
              <a:gd name="connsiteX3" fmla="*/ 0 w 11578769"/>
              <a:gd name="connsiteY3" fmla="*/ 860747 h 6964048"/>
              <a:gd name="connsiteX4" fmla="*/ 8569 w 11578769"/>
              <a:gd name="connsiteY4" fmla="*/ 1393284 h 6964048"/>
              <a:gd name="connsiteX5" fmla="*/ 67470 w 11578769"/>
              <a:gd name="connsiteY5" fmla="*/ 4886548 h 6964048"/>
              <a:gd name="connsiteX6" fmla="*/ 128464 w 11578769"/>
              <a:gd name="connsiteY6" fmla="*/ 5882443 h 6964048"/>
              <a:gd name="connsiteX7" fmla="*/ 5484139 w 11578769"/>
              <a:gd name="connsiteY7" fmla="*/ 5874336 h 6964048"/>
              <a:gd name="connsiteX8" fmla="*/ 8071632 w 11578769"/>
              <a:gd name="connsiteY8" fmla="*/ 5853608 h 6964048"/>
              <a:gd name="connsiteX9" fmla="*/ 8314590 w 11578769"/>
              <a:gd name="connsiteY9" fmla="*/ 5877326 h 6964048"/>
              <a:gd name="connsiteX10" fmla="*/ 8575475 w 11578769"/>
              <a:gd name="connsiteY10" fmla="*/ 6964048 h 6964048"/>
              <a:gd name="connsiteX11" fmla="*/ 8926264 w 11578769"/>
              <a:gd name="connsiteY11" fmla="*/ 5864484 h 6964048"/>
              <a:gd name="connsiteX12" fmla="*/ 9774882 w 11578769"/>
              <a:gd name="connsiteY12" fmla="*/ 5851061 h 6964048"/>
              <a:gd name="connsiteX13" fmla="*/ 10927227 w 11578769"/>
              <a:gd name="connsiteY13" fmla="*/ 5873967 h 6964048"/>
              <a:gd name="connsiteX14" fmla="*/ 11562334 w 11578769"/>
              <a:gd name="connsiteY14" fmla="*/ 5869852 h 6964048"/>
              <a:gd name="connsiteX15" fmla="*/ 11571244 w 11578769"/>
              <a:gd name="connsiteY15" fmla="*/ 2573275 h 6964048"/>
              <a:gd name="connsiteX16" fmla="*/ 11572643 w 11578769"/>
              <a:gd name="connsiteY16" fmla="*/ 135715 h 6964048"/>
              <a:gd name="connsiteX17" fmla="*/ 11386303 w 11578769"/>
              <a:gd name="connsiteY17" fmla="*/ 34886 h 6964048"/>
              <a:gd name="connsiteX18" fmla="*/ 10689999 w 11578769"/>
              <a:gd name="connsiteY18" fmla="*/ 22192 h 6964048"/>
              <a:gd name="connsiteX19" fmla="*/ 7599878 w 11578769"/>
              <a:gd name="connsiteY19" fmla="*/ 27511 h 6964048"/>
              <a:gd name="connsiteX20" fmla="*/ 1999684 w 11578769"/>
              <a:gd name="connsiteY20" fmla="*/ 0 h 6964048"/>
              <a:gd name="connsiteX0" fmla="*/ 1991115 w 11570200"/>
              <a:gd name="connsiteY0" fmla="*/ 0 h 6964048"/>
              <a:gd name="connsiteX1" fmla="*/ 552751 w 11570200"/>
              <a:gd name="connsiteY1" fmla="*/ 10760 h 6964048"/>
              <a:gd name="connsiteX2" fmla="*/ 11446 w 11570200"/>
              <a:gd name="connsiteY2" fmla="*/ 56664 h 6964048"/>
              <a:gd name="connsiteX3" fmla="*/ 6442 w 11570200"/>
              <a:gd name="connsiteY3" fmla="*/ 845281 h 6964048"/>
              <a:gd name="connsiteX4" fmla="*/ 0 w 11570200"/>
              <a:gd name="connsiteY4" fmla="*/ 1393284 h 6964048"/>
              <a:gd name="connsiteX5" fmla="*/ 58901 w 11570200"/>
              <a:gd name="connsiteY5" fmla="*/ 4886548 h 6964048"/>
              <a:gd name="connsiteX6" fmla="*/ 119895 w 11570200"/>
              <a:gd name="connsiteY6" fmla="*/ 5882443 h 6964048"/>
              <a:gd name="connsiteX7" fmla="*/ 5475570 w 11570200"/>
              <a:gd name="connsiteY7" fmla="*/ 5874336 h 6964048"/>
              <a:gd name="connsiteX8" fmla="*/ 8063063 w 11570200"/>
              <a:gd name="connsiteY8" fmla="*/ 5853608 h 6964048"/>
              <a:gd name="connsiteX9" fmla="*/ 8306021 w 11570200"/>
              <a:gd name="connsiteY9" fmla="*/ 5877326 h 6964048"/>
              <a:gd name="connsiteX10" fmla="*/ 8566906 w 11570200"/>
              <a:gd name="connsiteY10" fmla="*/ 6964048 h 6964048"/>
              <a:gd name="connsiteX11" fmla="*/ 8917695 w 11570200"/>
              <a:gd name="connsiteY11" fmla="*/ 5864484 h 6964048"/>
              <a:gd name="connsiteX12" fmla="*/ 9766313 w 11570200"/>
              <a:gd name="connsiteY12" fmla="*/ 5851061 h 6964048"/>
              <a:gd name="connsiteX13" fmla="*/ 10918658 w 11570200"/>
              <a:gd name="connsiteY13" fmla="*/ 5873967 h 6964048"/>
              <a:gd name="connsiteX14" fmla="*/ 11553765 w 11570200"/>
              <a:gd name="connsiteY14" fmla="*/ 5869852 h 6964048"/>
              <a:gd name="connsiteX15" fmla="*/ 11562675 w 11570200"/>
              <a:gd name="connsiteY15" fmla="*/ 2573275 h 6964048"/>
              <a:gd name="connsiteX16" fmla="*/ 11564074 w 11570200"/>
              <a:gd name="connsiteY16" fmla="*/ 135715 h 6964048"/>
              <a:gd name="connsiteX17" fmla="*/ 11377734 w 11570200"/>
              <a:gd name="connsiteY17" fmla="*/ 34886 h 6964048"/>
              <a:gd name="connsiteX18" fmla="*/ 10681430 w 11570200"/>
              <a:gd name="connsiteY18" fmla="*/ 22192 h 6964048"/>
              <a:gd name="connsiteX19" fmla="*/ 7591309 w 11570200"/>
              <a:gd name="connsiteY19" fmla="*/ 27511 h 6964048"/>
              <a:gd name="connsiteX20" fmla="*/ 1991115 w 11570200"/>
              <a:gd name="connsiteY20" fmla="*/ 0 h 6964048"/>
              <a:gd name="connsiteX0" fmla="*/ 1984916 w 11564001"/>
              <a:gd name="connsiteY0" fmla="*/ 0 h 6964048"/>
              <a:gd name="connsiteX1" fmla="*/ 546552 w 11564001"/>
              <a:gd name="connsiteY1" fmla="*/ 10760 h 6964048"/>
              <a:gd name="connsiteX2" fmla="*/ 5247 w 11564001"/>
              <a:gd name="connsiteY2" fmla="*/ 56664 h 6964048"/>
              <a:gd name="connsiteX3" fmla="*/ 243 w 11564001"/>
              <a:gd name="connsiteY3" fmla="*/ 845281 h 6964048"/>
              <a:gd name="connsiteX4" fmla="*/ 8812 w 11564001"/>
              <a:gd name="connsiteY4" fmla="*/ 1671759 h 6964048"/>
              <a:gd name="connsiteX5" fmla="*/ 52702 w 11564001"/>
              <a:gd name="connsiteY5" fmla="*/ 4886548 h 6964048"/>
              <a:gd name="connsiteX6" fmla="*/ 113696 w 11564001"/>
              <a:gd name="connsiteY6" fmla="*/ 5882443 h 6964048"/>
              <a:gd name="connsiteX7" fmla="*/ 5469371 w 11564001"/>
              <a:gd name="connsiteY7" fmla="*/ 5874336 h 6964048"/>
              <a:gd name="connsiteX8" fmla="*/ 8056864 w 11564001"/>
              <a:gd name="connsiteY8" fmla="*/ 5853608 h 6964048"/>
              <a:gd name="connsiteX9" fmla="*/ 8299822 w 11564001"/>
              <a:gd name="connsiteY9" fmla="*/ 5877326 h 6964048"/>
              <a:gd name="connsiteX10" fmla="*/ 8560707 w 11564001"/>
              <a:gd name="connsiteY10" fmla="*/ 6964048 h 6964048"/>
              <a:gd name="connsiteX11" fmla="*/ 8911496 w 11564001"/>
              <a:gd name="connsiteY11" fmla="*/ 5864484 h 6964048"/>
              <a:gd name="connsiteX12" fmla="*/ 9760114 w 11564001"/>
              <a:gd name="connsiteY12" fmla="*/ 5851061 h 6964048"/>
              <a:gd name="connsiteX13" fmla="*/ 10912459 w 11564001"/>
              <a:gd name="connsiteY13" fmla="*/ 5873967 h 6964048"/>
              <a:gd name="connsiteX14" fmla="*/ 11547566 w 11564001"/>
              <a:gd name="connsiteY14" fmla="*/ 5869852 h 6964048"/>
              <a:gd name="connsiteX15" fmla="*/ 11556476 w 11564001"/>
              <a:gd name="connsiteY15" fmla="*/ 2573275 h 6964048"/>
              <a:gd name="connsiteX16" fmla="*/ 11557875 w 11564001"/>
              <a:gd name="connsiteY16" fmla="*/ 135715 h 6964048"/>
              <a:gd name="connsiteX17" fmla="*/ 11371535 w 11564001"/>
              <a:gd name="connsiteY17" fmla="*/ 34886 h 6964048"/>
              <a:gd name="connsiteX18" fmla="*/ 10675231 w 11564001"/>
              <a:gd name="connsiteY18" fmla="*/ 22192 h 6964048"/>
              <a:gd name="connsiteX19" fmla="*/ 7585110 w 11564001"/>
              <a:gd name="connsiteY19" fmla="*/ 27511 h 6964048"/>
              <a:gd name="connsiteX20" fmla="*/ 1984916 w 11564001"/>
              <a:gd name="connsiteY20" fmla="*/ 0 h 6964048"/>
              <a:gd name="connsiteX0" fmla="*/ 1984673 w 11563758"/>
              <a:gd name="connsiteY0" fmla="*/ 0 h 6964048"/>
              <a:gd name="connsiteX1" fmla="*/ 546309 w 11563758"/>
              <a:gd name="connsiteY1" fmla="*/ 10760 h 6964048"/>
              <a:gd name="connsiteX2" fmla="*/ 5004 w 11563758"/>
              <a:gd name="connsiteY2" fmla="*/ 56664 h 6964048"/>
              <a:gd name="connsiteX3" fmla="*/ 0 w 11563758"/>
              <a:gd name="connsiteY3" fmla="*/ 845281 h 6964048"/>
              <a:gd name="connsiteX4" fmla="*/ 52459 w 11563758"/>
              <a:gd name="connsiteY4" fmla="*/ 4886548 h 6964048"/>
              <a:gd name="connsiteX5" fmla="*/ 113453 w 11563758"/>
              <a:gd name="connsiteY5" fmla="*/ 5882443 h 6964048"/>
              <a:gd name="connsiteX6" fmla="*/ 5469128 w 11563758"/>
              <a:gd name="connsiteY6" fmla="*/ 5874336 h 6964048"/>
              <a:gd name="connsiteX7" fmla="*/ 8056621 w 11563758"/>
              <a:gd name="connsiteY7" fmla="*/ 5853608 h 6964048"/>
              <a:gd name="connsiteX8" fmla="*/ 8299579 w 11563758"/>
              <a:gd name="connsiteY8" fmla="*/ 5877326 h 6964048"/>
              <a:gd name="connsiteX9" fmla="*/ 8560464 w 11563758"/>
              <a:gd name="connsiteY9" fmla="*/ 6964048 h 6964048"/>
              <a:gd name="connsiteX10" fmla="*/ 8911253 w 11563758"/>
              <a:gd name="connsiteY10" fmla="*/ 5864484 h 6964048"/>
              <a:gd name="connsiteX11" fmla="*/ 9759871 w 11563758"/>
              <a:gd name="connsiteY11" fmla="*/ 5851061 h 6964048"/>
              <a:gd name="connsiteX12" fmla="*/ 10912216 w 11563758"/>
              <a:gd name="connsiteY12" fmla="*/ 5873967 h 6964048"/>
              <a:gd name="connsiteX13" fmla="*/ 11547323 w 11563758"/>
              <a:gd name="connsiteY13" fmla="*/ 5869852 h 6964048"/>
              <a:gd name="connsiteX14" fmla="*/ 11556233 w 11563758"/>
              <a:gd name="connsiteY14" fmla="*/ 2573275 h 6964048"/>
              <a:gd name="connsiteX15" fmla="*/ 11557632 w 11563758"/>
              <a:gd name="connsiteY15" fmla="*/ 135715 h 6964048"/>
              <a:gd name="connsiteX16" fmla="*/ 11371292 w 11563758"/>
              <a:gd name="connsiteY16" fmla="*/ 34886 h 6964048"/>
              <a:gd name="connsiteX17" fmla="*/ 10674988 w 11563758"/>
              <a:gd name="connsiteY17" fmla="*/ 22192 h 6964048"/>
              <a:gd name="connsiteX18" fmla="*/ 7584867 w 11563758"/>
              <a:gd name="connsiteY18" fmla="*/ 27511 h 6964048"/>
              <a:gd name="connsiteX19" fmla="*/ 1984673 w 11563758"/>
              <a:gd name="connsiteY19" fmla="*/ 0 h 6964048"/>
              <a:gd name="connsiteX0" fmla="*/ 1979669 w 11558754"/>
              <a:gd name="connsiteY0" fmla="*/ 0 h 6964048"/>
              <a:gd name="connsiteX1" fmla="*/ 541305 w 11558754"/>
              <a:gd name="connsiteY1" fmla="*/ 10760 h 6964048"/>
              <a:gd name="connsiteX2" fmla="*/ 0 w 11558754"/>
              <a:gd name="connsiteY2" fmla="*/ 56664 h 6964048"/>
              <a:gd name="connsiteX3" fmla="*/ 10007 w 11558754"/>
              <a:gd name="connsiteY3" fmla="*/ 907167 h 6964048"/>
              <a:gd name="connsiteX4" fmla="*/ 47455 w 11558754"/>
              <a:gd name="connsiteY4" fmla="*/ 4886548 h 6964048"/>
              <a:gd name="connsiteX5" fmla="*/ 108449 w 11558754"/>
              <a:gd name="connsiteY5" fmla="*/ 5882443 h 6964048"/>
              <a:gd name="connsiteX6" fmla="*/ 5464124 w 11558754"/>
              <a:gd name="connsiteY6" fmla="*/ 5874336 h 6964048"/>
              <a:gd name="connsiteX7" fmla="*/ 8051617 w 11558754"/>
              <a:gd name="connsiteY7" fmla="*/ 5853608 h 6964048"/>
              <a:gd name="connsiteX8" fmla="*/ 8294575 w 11558754"/>
              <a:gd name="connsiteY8" fmla="*/ 5877326 h 6964048"/>
              <a:gd name="connsiteX9" fmla="*/ 8555460 w 11558754"/>
              <a:gd name="connsiteY9" fmla="*/ 6964048 h 6964048"/>
              <a:gd name="connsiteX10" fmla="*/ 8906249 w 11558754"/>
              <a:gd name="connsiteY10" fmla="*/ 5864484 h 6964048"/>
              <a:gd name="connsiteX11" fmla="*/ 9754867 w 11558754"/>
              <a:gd name="connsiteY11" fmla="*/ 5851061 h 6964048"/>
              <a:gd name="connsiteX12" fmla="*/ 10907212 w 11558754"/>
              <a:gd name="connsiteY12" fmla="*/ 5873967 h 6964048"/>
              <a:gd name="connsiteX13" fmla="*/ 11542319 w 11558754"/>
              <a:gd name="connsiteY13" fmla="*/ 5869852 h 6964048"/>
              <a:gd name="connsiteX14" fmla="*/ 11551229 w 11558754"/>
              <a:gd name="connsiteY14" fmla="*/ 2573275 h 6964048"/>
              <a:gd name="connsiteX15" fmla="*/ 11552628 w 11558754"/>
              <a:gd name="connsiteY15" fmla="*/ 135715 h 6964048"/>
              <a:gd name="connsiteX16" fmla="*/ 11366288 w 11558754"/>
              <a:gd name="connsiteY16" fmla="*/ 34886 h 6964048"/>
              <a:gd name="connsiteX17" fmla="*/ 10669984 w 11558754"/>
              <a:gd name="connsiteY17" fmla="*/ 22192 h 6964048"/>
              <a:gd name="connsiteX18" fmla="*/ 7579863 w 11558754"/>
              <a:gd name="connsiteY18" fmla="*/ 27511 h 6964048"/>
              <a:gd name="connsiteX19" fmla="*/ 1979669 w 11558754"/>
              <a:gd name="connsiteY19" fmla="*/ 0 h 6964048"/>
              <a:gd name="connsiteX0" fmla="*/ 1969662 w 11548747"/>
              <a:gd name="connsiteY0" fmla="*/ 0 h 6964048"/>
              <a:gd name="connsiteX1" fmla="*/ 531298 w 11548747"/>
              <a:gd name="connsiteY1" fmla="*/ 10760 h 6964048"/>
              <a:gd name="connsiteX2" fmla="*/ 10008 w 11548747"/>
              <a:gd name="connsiteY2" fmla="*/ 41197 h 6964048"/>
              <a:gd name="connsiteX3" fmla="*/ 0 w 11548747"/>
              <a:gd name="connsiteY3" fmla="*/ 907167 h 6964048"/>
              <a:gd name="connsiteX4" fmla="*/ 37448 w 11548747"/>
              <a:gd name="connsiteY4" fmla="*/ 4886548 h 6964048"/>
              <a:gd name="connsiteX5" fmla="*/ 98442 w 11548747"/>
              <a:gd name="connsiteY5" fmla="*/ 5882443 h 6964048"/>
              <a:gd name="connsiteX6" fmla="*/ 5454117 w 11548747"/>
              <a:gd name="connsiteY6" fmla="*/ 5874336 h 6964048"/>
              <a:gd name="connsiteX7" fmla="*/ 8041610 w 11548747"/>
              <a:gd name="connsiteY7" fmla="*/ 5853608 h 6964048"/>
              <a:gd name="connsiteX8" fmla="*/ 8284568 w 11548747"/>
              <a:gd name="connsiteY8" fmla="*/ 5877326 h 6964048"/>
              <a:gd name="connsiteX9" fmla="*/ 8545453 w 11548747"/>
              <a:gd name="connsiteY9" fmla="*/ 6964048 h 6964048"/>
              <a:gd name="connsiteX10" fmla="*/ 8896242 w 11548747"/>
              <a:gd name="connsiteY10" fmla="*/ 5864484 h 6964048"/>
              <a:gd name="connsiteX11" fmla="*/ 9744860 w 11548747"/>
              <a:gd name="connsiteY11" fmla="*/ 5851061 h 6964048"/>
              <a:gd name="connsiteX12" fmla="*/ 10897205 w 11548747"/>
              <a:gd name="connsiteY12" fmla="*/ 5873967 h 6964048"/>
              <a:gd name="connsiteX13" fmla="*/ 11532312 w 11548747"/>
              <a:gd name="connsiteY13" fmla="*/ 5869852 h 6964048"/>
              <a:gd name="connsiteX14" fmla="*/ 11541222 w 11548747"/>
              <a:gd name="connsiteY14" fmla="*/ 2573275 h 6964048"/>
              <a:gd name="connsiteX15" fmla="*/ 11542621 w 11548747"/>
              <a:gd name="connsiteY15" fmla="*/ 135715 h 6964048"/>
              <a:gd name="connsiteX16" fmla="*/ 11356281 w 11548747"/>
              <a:gd name="connsiteY16" fmla="*/ 34886 h 6964048"/>
              <a:gd name="connsiteX17" fmla="*/ 10659977 w 11548747"/>
              <a:gd name="connsiteY17" fmla="*/ 22192 h 6964048"/>
              <a:gd name="connsiteX18" fmla="*/ 7569856 w 11548747"/>
              <a:gd name="connsiteY18" fmla="*/ 27511 h 6964048"/>
              <a:gd name="connsiteX19" fmla="*/ 1969662 w 11548747"/>
              <a:gd name="connsiteY19" fmla="*/ 0 h 6964048"/>
              <a:gd name="connsiteX0" fmla="*/ 1969662 w 11548747"/>
              <a:gd name="connsiteY0" fmla="*/ 0 h 6964048"/>
              <a:gd name="connsiteX1" fmla="*/ 531298 w 11548747"/>
              <a:gd name="connsiteY1" fmla="*/ 10760 h 6964048"/>
              <a:gd name="connsiteX2" fmla="*/ 10008 w 11548747"/>
              <a:gd name="connsiteY2" fmla="*/ 41197 h 6964048"/>
              <a:gd name="connsiteX3" fmla="*/ 0 w 11548747"/>
              <a:gd name="connsiteY3" fmla="*/ 907167 h 6964048"/>
              <a:gd name="connsiteX4" fmla="*/ 37448 w 11548747"/>
              <a:gd name="connsiteY4" fmla="*/ 4886548 h 6964048"/>
              <a:gd name="connsiteX5" fmla="*/ 98442 w 11548747"/>
              <a:gd name="connsiteY5" fmla="*/ 5882443 h 6964048"/>
              <a:gd name="connsiteX6" fmla="*/ 5454117 w 11548747"/>
              <a:gd name="connsiteY6" fmla="*/ 5874336 h 6964048"/>
              <a:gd name="connsiteX7" fmla="*/ 8041610 w 11548747"/>
              <a:gd name="connsiteY7" fmla="*/ 5853608 h 6964048"/>
              <a:gd name="connsiteX8" fmla="*/ 8284568 w 11548747"/>
              <a:gd name="connsiteY8" fmla="*/ 5877326 h 6964048"/>
              <a:gd name="connsiteX9" fmla="*/ 8545453 w 11548747"/>
              <a:gd name="connsiteY9" fmla="*/ 6964048 h 6964048"/>
              <a:gd name="connsiteX10" fmla="*/ 8896242 w 11548747"/>
              <a:gd name="connsiteY10" fmla="*/ 5864484 h 6964048"/>
              <a:gd name="connsiteX11" fmla="*/ 9744860 w 11548747"/>
              <a:gd name="connsiteY11" fmla="*/ 5851061 h 6964048"/>
              <a:gd name="connsiteX12" fmla="*/ 10897205 w 11548747"/>
              <a:gd name="connsiteY12" fmla="*/ 5873967 h 6964048"/>
              <a:gd name="connsiteX13" fmla="*/ 11532312 w 11548747"/>
              <a:gd name="connsiteY13" fmla="*/ 5869852 h 6964048"/>
              <a:gd name="connsiteX14" fmla="*/ 11541222 w 11548747"/>
              <a:gd name="connsiteY14" fmla="*/ 2573275 h 6964048"/>
              <a:gd name="connsiteX15" fmla="*/ 11542621 w 11548747"/>
              <a:gd name="connsiteY15" fmla="*/ 135715 h 6964048"/>
              <a:gd name="connsiteX16" fmla="*/ 11356281 w 11548747"/>
              <a:gd name="connsiteY16" fmla="*/ 34886 h 6964048"/>
              <a:gd name="connsiteX17" fmla="*/ 10659977 w 11548747"/>
              <a:gd name="connsiteY17" fmla="*/ 22192 h 6964048"/>
              <a:gd name="connsiteX18" fmla="*/ 7569856 w 11548747"/>
              <a:gd name="connsiteY18" fmla="*/ 27511 h 6964048"/>
              <a:gd name="connsiteX19" fmla="*/ 1969662 w 11548747"/>
              <a:gd name="connsiteY19" fmla="*/ 0 h 6964048"/>
              <a:gd name="connsiteX0" fmla="*/ 1969662 w 11548747"/>
              <a:gd name="connsiteY0" fmla="*/ 0 h 6964048"/>
              <a:gd name="connsiteX1" fmla="*/ 531298 w 11548747"/>
              <a:gd name="connsiteY1" fmla="*/ 10760 h 6964048"/>
              <a:gd name="connsiteX2" fmla="*/ 10008 w 11548747"/>
              <a:gd name="connsiteY2" fmla="*/ 41197 h 6964048"/>
              <a:gd name="connsiteX3" fmla="*/ 0 w 11548747"/>
              <a:gd name="connsiteY3" fmla="*/ 907167 h 6964048"/>
              <a:gd name="connsiteX4" fmla="*/ 37448 w 11548747"/>
              <a:gd name="connsiteY4" fmla="*/ 4886548 h 6964048"/>
              <a:gd name="connsiteX5" fmla="*/ 98442 w 11548747"/>
              <a:gd name="connsiteY5" fmla="*/ 5882443 h 6964048"/>
              <a:gd name="connsiteX6" fmla="*/ 5454117 w 11548747"/>
              <a:gd name="connsiteY6" fmla="*/ 5874336 h 6964048"/>
              <a:gd name="connsiteX7" fmla="*/ 8041610 w 11548747"/>
              <a:gd name="connsiteY7" fmla="*/ 5853608 h 6964048"/>
              <a:gd name="connsiteX8" fmla="*/ 8284568 w 11548747"/>
              <a:gd name="connsiteY8" fmla="*/ 5877326 h 6964048"/>
              <a:gd name="connsiteX9" fmla="*/ 8545453 w 11548747"/>
              <a:gd name="connsiteY9" fmla="*/ 6964048 h 6964048"/>
              <a:gd name="connsiteX10" fmla="*/ 8896242 w 11548747"/>
              <a:gd name="connsiteY10" fmla="*/ 5864484 h 6964048"/>
              <a:gd name="connsiteX11" fmla="*/ 9744860 w 11548747"/>
              <a:gd name="connsiteY11" fmla="*/ 5851061 h 6964048"/>
              <a:gd name="connsiteX12" fmla="*/ 10897205 w 11548747"/>
              <a:gd name="connsiteY12" fmla="*/ 5873967 h 6964048"/>
              <a:gd name="connsiteX13" fmla="*/ 11532312 w 11548747"/>
              <a:gd name="connsiteY13" fmla="*/ 5869852 h 6964048"/>
              <a:gd name="connsiteX14" fmla="*/ 11541222 w 11548747"/>
              <a:gd name="connsiteY14" fmla="*/ 2573275 h 6964048"/>
              <a:gd name="connsiteX15" fmla="*/ 11542621 w 11548747"/>
              <a:gd name="connsiteY15" fmla="*/ 135715 h 6964048"/>
              <a:gd name="connsiteX16" fmla="*/ 11356281 w 11548747"/>
              <a:gd name="connsiteY16" fmla="*/ 34886 h 6964048"/>
              <a:gd name="connsiteX17" fmla="*/ 10659977 w 11548747"/>
              <a:gd name="connsiteY17" fmla="*/ 22192 h 6964048"/>
              <a:gd name="connsiteX18" fmla="*/ 7569856 w 11548747"/>
              <a:gd name="connsiteY18" fmla="*/ 27511 h 6964048"/>
              <a:gd name="connsiteX19" fmla="*/ 1969662 w 11548747"/>
              <a:gd name="connsiteY19" fmla="*/ 0 h 6964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548747" h="6964048">
                <a:moveTo>
                  <a:pt x="1969662" y="0"/>
                </a:moveTo>
                <a:lnTo>
                  <a:pt x="531298" y="10760"/>
                </a:lnTo>
                <a:cubicBezTo>
                  <a:pt x="412076" y="17393"/>
                  <a:pt x="40889" y="-5755"/>
                  <a:pt x="10008" y="41197"/>
                </a:cubicBezTo>
                <a:lnTo>
                  <a:pt x="0" y="907167"/>
                </a:lnTo>
                <a:cubicBezTo>
                  <a:pt x="7909" y="1712148"/>
                  <a:pt x="18539" y="4047021"/>
                  <a:pt x="37448" y="4886548"/>
                </a:cubicBezTo>
                <a:cubicBezTo>
                  <a:pt x="53591" y="5571076"/>
                  <a:pt x="27300" y="5894554"/>
                  <a:pt x="98442" y="5882443"/>
                </a:cubicBezTo>
                <a:cubicBezTo>
                  <a:pt x="2272096" y="5944168"/>
                  <a:pt x="3839516" y="5905296"/>
                  <a:pt x="5454117" y="5874336"/>
                </a:cubicBezTo>
                <a:lnTo>
                  <a:pt x="8041610" y="5853608"/>
                </a:lnTo>
                <a:cubicBezTo>
                  <a:pt x="8097057" y="5853135"/>
                  <a:pt x="8260641" y="5816019"/>
                  <a:pt x="8284568" y="5877326"/>
                </a:cubicBezTo>
                <a:cubicBezTo>
                  <a:pt x="8358458" y="6066651"/>
                  <a:pt x="8505494" y="6819821"/>
                  <a:pt x="8545453" y="6964048"/>
                </a:cubicBezTo>
                <a:cubicBezTo>
                  <a:pt x="8592444" y="6853126"/>
                  <a:pt x="8717070" y="6190249"/>
                  <a:pt x="8896242" y="5864484"/>
                </a:cubicBezTo>
                <a:cubicBezTo>
                  <a:pt x="8983231" y="5861744"/>
                  <a:pt x="9383648" y="5857976"/>
                  <a:pt x="9744860" y="5851061"/>
                </a:cubicBezTo>
                <a:lnTo>
                  <a:pt x="10897205" y="5873967"/>
                </a:lnTo>
                <a:cubicBezTo>
                  <a:pt x="11154266" y="5864303"/>
                  <a:pt x="11330236" y="5889853"/>
                  <a:pt x="11532312" y="5869852"/>
                </a:cubicBezTo>
                <a:cubicBezTo>
                  <a:pt x="11570755" y="5664332"/>
                  <a:pt x="11527878" y="4358576"/>
                  <a:pt x="11541222" y="2573275"/>
                </a:cubicBezTo>
                <a:cubicBezTo>
                  <a:pt x="11557330" y="1394689"/>
                  <a:pt x="11525996" y="803887"/>
                  <a:pt x="11542621" y="135715"/>
                </a:cubicBezTo>
                <a:cubicBezTo>
                  <a:pt x="11545135" y="34675"/>
                  <a:pt x="11490844" y="52505"/>
                  <a:pt x="11356281" y="34886"/>
                </a:cubicBezTo>
                <a:cubicBezTo>
                  <a:pt x="11210966" y="17266"/>
                  <a:pt x="10860029" y="38111"/>
                  <a:pt x="10659977" y="22192"/>
                </a:cubicBezTo>
                <a:lnTo>
                  <a:pt x="7569856" y="27511"/>
                </a:lnTo>
                <a:lnTo>
                  <a:pt x="1969662" y="0"/>
                </a:ln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7D5A4C-B620-8C6C-3710-E32FF47B4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7687" y="4765780"/>
            <a:ext cx="8889663" cy="1235348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2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Know how to communicate difficult or sensitive information 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6FB7394-C898-4857-BD32-4D131839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288721" y="4309700"/>
            <a:ext cx="9614555" cy="1875211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10007288 w 11603130"/>
              <a:gd name="connsiteY15" fmla="*/ 5914499 h 6362961"/>
              <a:gd name="connsiteX16" fmla="*/ 10927227 w 11603130"/>
              <a:gd name="connsiteY16" fmla="*/ 5922366 h 6362961"/>
              <a:gd name="connsiteX17" fmla="*/ 11562333 w 11603130"/>
              <a:gd name="connsiteY17" fmla="*/ 5906085 h 6362961"/>
              <a:gd name="connsiteX18" fmla="*/ 11571244 w 11603130"/>
              <a:gd name="connsiteY18" fmla="*/ 2621674 h 6362961"/>
              <a:gd name="connsiteX19" fmla="*/ 11561892 w 11603130"/>
              <a:gd name="connsiteY19" fmla="*/ 176313 h 6362961"/>
              <a:gd name="connsiteX20" fmla="*/ 11289537 w 11603130"/>
              <a:gd name="connsiteY20" fmla="*/ 107615 h 6362961"/>
              <a:gd name="connsiteX21" fmla="*/ 10689999 w 11603130"/>
              <a:gd name="connsiteY21" fmla="*/ 70591 h 6362961"/>
              <a:gd name="connsiteX22" fmla="*/ 7599878 w 11603130"/>
              <a:gd name="connsiteY22" fmla="*/ 75910 h 6362961"/>
              <a:gd name="connsiteX23" fmla="*/ 1892744 w 11603130"/>
              <a:gd name="connsiteY23" fmla="*/ 0 h 6362961"/>
              <a:gd name="connsiteX0" fmla="*/ 1892744 w 11603130"/>
              <a:gd name="connsiteY0" fmla="*/ 0 h 6472442"/>
              <a:gd name="connsiteX1" fmla="*/ 304663 w 11603130"/>
              <a:gd name="connsiteY1" fmla="*/ 10761 h 6472442"/>
              <a:gd name="connsiteX2" fmla="*/ 0 w 11603130"/>
              <a:gd name="connsiteY2" fmla="*/ 47942 h 6472442"/>
              <a:gd name="connsiteX3" fmla="*/ 0 w 11603130"/>
              <a:gd name="connsiteY3" fmla="*/ 909146 h 6472442"/>
              <a:gd name="connsiteX4" fmla="*/ 4597 w 11603130"/>
              <a:gd name="connsiteY4" fmla="*/ 909146 h 6472442"/>
              <a:gd name="connsiteX5" fmla="*/ 8568 w 11603130"/>
              <a:gd name="connsiteY5" fmla="*/ 1088908 h 6472442"/>
              <a:gd name="connsiteX6" fmla="*/ 88972 w 11603130"/>
              <a:gd name="connsiteY6" fmla="*/ 3523848 h 6472442"/>
              <a:gd name="connsiteX7" fmla="*/ 148480 w 11603130"/>
              <a:gd name="connsiteY7" fmla="*/ 5930841 h 6472442"/>
              <a:gd name="connsiteX8" fmla="*/ 5623915 w 11603130"/>
              <a:gd name="connsiteY8" fmla="*/ 5947064 h 6472442"/>
              <a:gd name="connsiteX9" fmla="*/ 8143603 w 11603130"/>
              <a:gd name="connsiteY9" fmla="*/ 5913030 h 6472442"/>
              <a:gd name="connsiteX10" fmla="*/ 8168400 w 11603130"/>
              <a:gd name="connsiteY10" fmla="*/ 5914173 h 6472442"/>
              <a:gd name="connsiteX11" fmla="*/ 8334742 w 11603130"/>
              <a:gd name="connsiteY11" fmla="*/ 5912754 h 6472442"/>
              <a:gd name="connsiteX12" fmla="*/ 8300328 w 11603130"/>
              <a:gd name="connsiteY12" fmla="*/ 6472442 h 6472442"/>
              <a:gd name="connsiteX13" fmla="*/ 8951337 w 11603130"/>
              <a:gd name="connsiteY13" fmla="*/ 5912879 h 6472442"/>
              <a:gd name="connsiteX14" fmla="*/ 9710371 w 11603130"/>
              <a:gd name="connsiteY14" fmla="*/ 5911624 h 6472442"/>
              <a:gd name="connsiteX15" fmla="*/ 10007288 w 11603130"/>
              <a:gd name="connsiteY15" fmla="*/ 5914499 h 6472442"/>
              <a:gd name="connsiteX16" fmla="*/ 10927227 w 11603130"/>
              <a:gd name="connsiteY16" fmla="*/ 5922366 h 6472442"/>
              <a:gd name="connsiteX17" fmla="*/ 11562333 w 11603130"/>
              <a:gd name="connsiteY17" fmla="*/ 5906085 h 6472442"/>
              <a:gd name="connsiteX18" fmla="*/ 11571244 w 11603130"/>
              <a:gd name="connsiteY18" fmla="*/ 2621674 h 6472442"/>
              <a:gd name="connsiteX19" fmla="*/ 11561892 w 11603130"/>
              <a:gd name="connsiteY19" fmla="*/ 176313 h 6472442"/>
              <a:gd name="connsiteX20" fmla="*/ 11289537 w 11603130"/>
              <a:gd name="connsiteY20" fmla="*/ 107615 h 6472442"/>
              <a:gd name="connsiteX21" fmla="*/ 10689999 w 11603130"/>
              <a:gd name="connsiteY21" fmla="*/ 70591 h 6472442"/>
              <a:gd name="connsiteX22" fmla="*/ 7599878 w 11603130"/>
              <a:gd name="connsiteY22" fmla="*/ 75910 h 6472442"/>
              <a:gd name="connsiteX23" fmla="*/ 1892744 w 11603130"/>
              <a:gd name="connsiteY23" fmla="*/ 0 h 6472442"/>
              <a:gd name="connsiteX0" fmla="*/ 1892744 w 11603130"/>
              <a:gd name="connsiteY0" fmla="*/ 0 h 6472442"/>
              <a:gd name="connsiteX1" fmla="*/ 304663 w 11603130"/>
              <a:gd name="connsiteY1" fmla="*/ 10761 h 6472442"/>
              <a:gd name="connsiteX2" fmla="*/ 0 w 11603130"/>
              <a:gd name="connsiteY2" fmla="*/ 47942 h 6472442"/>
              <a:gd name="connsiteX3" fmla="*/ 0 w 11603130"/>
              <a:gd name="connsiteY3" fmla="*/ 909146 h 6472442"/>
              <a:gd name="connsiteX4" fmla="*/ 4597 w 11603130"/>
              <a:gd name="connsiteY4" fmla="*/ 909146 h 6472442"/>
              <a:gd name="connsiteX5" fmla="*/ 8568 w 11603130"/>
              <a:gd name="connsiteY5" fmla="*/ 1088908 h 6472442"/>
              <a:gd name="connsiteX6" fmla="*/ 88972 w 11603130"/>
              <a:gd name="connsiteY6" fmla="*/ 3523848 h 6472442"/>
              <a:gd name="connsiteX7" fmla="*/ 148480 w 11603130"/>
              <a:gd name="connsiteY7" fmla="*/ 5930841 h 6472442"/>
              <a:gd name="connsiteX8" fmla="*/ 5623915 w 11603130"/>
              <a:gd name="connsiteY8" fmla="*/ 5947064 h 6472442"/>
              <a:gd name="connsiteX9" fmla="*/ 8143603 w 11603130"/>
              <a:gd name="connsiteY9" fmla="*/ 5913030 h 6472442"/>
              <a:gd name="connsiteX10" fmla="*/ 8168401 w 11603130"/>
              <a:gd name="connsiteY10" fmla="*/ 5646549 h 6472442"/>
              <a:gd name="connsiteX11" fmla="*/ 8334742 w 11603130"/>
              <a:gd name="connsiteY11" fmla="*/ 5912754 h 6472442"/>
              <a:gd name="connsiteX12" fmla="*/ 8300328 w 11603130"/>
              <a:gd name="connsiteY12" fmla="*/ 6472442 h 6472442"/>
              <a:gd name="connsiteX13" fmla="*/ 8951337 w 11603130"/>
              <a:gd name="connsiteY13" fmla="*/ 5912879 h 6472442"/>
              <a:gd name="connsiteX14" fmla="*/ 9710371 w 11603130"/>
              <a:gd name="connsiteY14" fmla="*/ 5911624 h 6472442"/>
              <a:gd name="connsiteX15" fmla="*/ 10007288 w 11603130"/>
              <a:gd name="connsiteY15" fmla="*/ 5914499 h 6472442"/>
              <a:gd name="connsiteX16" fmla="*/ 10927227 w 11603130"/>
              <a:gd name="connsiteY16" fmla="*/ 5922366 h 6472442"/>
              <a:gd name="connsiteX17" fmla="*/ 11562333 w 11603130"/>
              <a:gd name="connsiteY17" fmla="*/ 5906085 h 6472442"/>
              <a:gd name="connsiteX18" fmla="*/ 11571244 w 11603130"/>
              <a:gd name="connsiteY18" fmla="*/ 2621674 h 6472442"/>
              <a:gd name="connsiteX19" fmla="*/ 11561892 w 11603130"/>
              <a:gd name="connsiteY19" fmla="*/ 176313 h 6472442"/>
              <a:gd name="connsiteX20" fmla="*/ 11289537 w 11603130"/>
              <a:gd name="connsiteY20" fmla="*/ 107615 h 6472442"/>
              <a:gd name="connsiteX21" fmla="*/ 10689999 w 11603130"/>
              <a:gd name="connsiteY21" fmla="*/ 70591 h 6472442"/>
              <a:gd name="connsiteX22" fmla="*/ 7599878 w 11603130"/>
              <a:gd name="connsiteY22" fmla="*/ 75910 h 6472442"/>
              <a:gd name="connsiteX23" fmla="*/ 1892744 w 11603130"/>
              <a:gd name="connsiteY23" fmla="*/ 0 h 6472442"/>
              <a:gd name="connsiteX0" fmla="*/ 1892744 w 11603130"/>
              <a:gd name="connsiteY0" fmla="*/ 0 h 6472442"/>
              <a:gd name="connsiteX1" fmla="*/ 304663 w 11603130"/>
              <a:gd name="connsiteY1" fmla="*/ 10761 h 6472442"/>
              <a:gd name="connsiteX2" fmla="*/ 0 w 11603130"/>
              <a:gd name="connsiteY2" fmla="*/ 47942 h 6472442"/>
              <a:gd name="connsiteX3" fmla="*/ 0 w 11603130"/>
              <a:gd name="connsiteY3" fmla="*/ 909146 h 6472442"/>
              <a:gd name="connsiteX4" fmla="*/ 4597 w 11603130"/>
              <a:gd name="connsiteY4" fmla="*/ 909146 h 6472442"/>
              <a:gd name="connsiteX5" fmla="*/ 8568 w 11603130"/>
              <a:gd name="connsiteY5" fmla="*/ 1088908 h 6472442"/>
              <a:gd name="connsiteX6" fmla="*/ 88972 w 11603130"/>
              <a:gd name="connsiteY6" fmla="*/ 3523848 h 6472442"/>
              <a:gd name="connsiteX7" fmla="*/ 148480 w 11603130"/>
              <a:gd name="connsiteY7" fmla="*/ 5930841 h 6472442"/>
              <a:gd name="connsiteX8" fmla="*/ 5623915 w 11603130"/>
              <a:gd name="connsiteY8" fmla="*/ 5947064 h 6472442"/>
              <a:gd name="connsiteX9" fmla="*/ 7821045 w 11603130"/>
              <a:gd name="connsiteY9" fmla="*/ 5925196 h 6472442"/>
              <a:gd name="connsiteX10" fmla="*/ 8168401 w 11603130"/>
              <a:gd name="connsiteY10" fmla="*/ 5646549 h 6472442"/>
              <a:gd name="connsiteX11" fmla="*/ 8334742 w 11603130"/>
              <a:gd name="connsiteY11" fmla="*/ 5912754 h 6472442"/>
              <a:gd name="connsiteX12" fmla="*/ 8300328 w 11603130"/>
              <a:gd name="connsiteY12" fmla="*/ 6472442 h 6472442"/>
              <a:gd name="connsiteX13" fmla="*/ 8951337 w 11603130"/>
              <a:gd name="connsiteY13" fmla="*/ 5912879 h 6472442"/>
              <a:gd name="connsiteX14" fmla="*/ 9710371 w 11603130"/>
              <a:gd name="connsiteY14" fmla="*/ 5911624 h 6472442"/>
              <a:gd name="connsiteX15" fmla="*/ 10007288 w 11603130"/>
              <a:gd name="connsiteY15" fmla="*/ 5914499 h 6472442"/>
              <a:gd name="connsiteX16" fmla="*/ 10927227 w 11603130"/>
              <a:gd name="connsiteY16" fmla="*/ 5922366 h 6472442"/>
              <a:gd name="connsiteX17" fmla="*/ 11562333 w 11603130"/>
              <a:gd name="connsiteY17" fmla="*/ 5906085 h 6472442"/>
              <a:gd name="connsiteX18" fmla="*/ 11571244 w 11603130"/>
              <a:gd name="connsiteY18" fmla="*/ 2621674 h 6472442"/>
              <a:gd name="connsiteX19" fmla="*/ 11561892 w 11603130"/>
              <a:gd name="connsiteY19" fmla="*/ 176313 h 6472442"/>
              <a:gd name="connsiteX20" fmla="*/ 11289537 w 11603130"/>
              <a:gd name="connsiteY20" fmla="*/ 107615 h 6472442"/>
              <a:gd name="connsiteX21" fmla="*/ 10689999 w 11603130"/>
              <a:gd name="connsiteY21" fmla="*/ 70591 h 6472442"/>
              <a:gd name="connsiteX22" fmla="*/ 7599878 w 11603130"/>
              <a:gd name="connsiteY22" fmla="*/ 75910 h 6472442"/>
              <a:gd name="connsiteX23" fmla="*/ 1892744 w 11603130"/>
              <a:gd name="connsiteY23" fmla="*/ 0 h 6472442"/>
              <a:gd name="connsiteX0" fmla="*/ 1892744 w 11603130"/>
              <a:gd name="connsiteY0" fmla="*/ 0 h 6472442"/>
              <a:gd name="connsiteX1" fmla="*/ 304663 w 11603130"/>
              <a:gd name="connsiteY1" fmla="*/ 10761 h 6472442"/>
              <a:gd name="connsiteX2" fmla="*/ 0 w 11603130"/>
              <a:gd name="connsiteY2" fmla="*/ 47942 h 6472442"/>
              <a:gd name="connsiteX3" fmla="*/ 0 w 11603130"/>
              <a:gd name="connsiteY3" fmla="*/ 909146 h 6472442"/>
              <a:gd name="connsiteX4" fmla="*/ 4597 w 11603130"/>
              <a:gd name="connsiteY4" fmla="*/ 909146 h 6472442"/>
              <a:gd name="connsiteX5" fmla="*/ 8568 w 11603130"/>
              <a:gd name="connsiteY5" fmla="*/ 1088908 h 6472442"/>
              <a:gd name="connsiteX6" fmla="*/ 88972 w 11603130"/>
              <a:gd name="connsiteY6" fmla="*/ 3523848 h 6472442"/>
              <a:gd name="connsiteX7" fmla="*/ 148480 w 11603130"/>
              <a:gd name="connsiteY7" fmla="*/ 5930841 h 6472442"/>
              <a:gd name="connsiteX8" fmla="*/ 5623915 w 11603130"/>
              <a:gd name="connsiteY8" fmla="*/ 5947064 h 6472442"/>
              <a:gd name="connsiteX9" fmla="*/ 7821045 w 11603130"/>
              <a:gd name="connsiteY9" fmla="*/ 5925196 h 6472442"/>
              <a:gd name="connsiteX10" fmla="*/ 8071632 w 11603130"/>
              <a:gd name="connsiteY10" fmla="*/ 5902007 h 6472442"/>
              <a:gd name="connsiteX11" fmla="*/ 8334742 w 11603130"/>
              <a:gd name="connsiteY11" fmla="*/ 5912754 h 6472442"/>
              <a:gd name="connsiteX12" fmla="*/ 8300328 w 11603130"/>
              <a:gd name="connsiteY12" fmla="*/ 6472442 h 6472442"/>
              <a:gd name="connsiteX13" fmla="*/ 8951337 w 11603130"/>
              <a:gd name="connsiteY13" fmla="*/ 5912879 h 6472442"/>
              <a:gd name="connsiteX14" fmla="*/ 9710371 w 11603130"/>
              <a:gd name="connsiteY14" fmla="*/ 5911624 h 6472442"/>
              <a:gd name="connsiteX15" fmla="*/ 10007288 w 11603130"/>
              <a:gd name="connsiteY15" fmla="*/ 5914499 h 6472442"/>
              <a:gd name="connsiteX16" fmla="*/ 10927227 w 11603130"/>
              <a:gd name="connsiteY16" fmla="*/ 5922366 h 6472442"/>
              <a:gd name="connsiteX17" fmla="*/ 11562333 w 11603130"/>
              <a:gd name="connsiteY17" fmla="*/ 5906085 h 6472442"/>
              <a:gd name="connsiteX18" fmla="*/ 11571244 w 11603130"/>
              <a:gd name="connsiteY18" fmla="*/ 2621674 h 6472442"/>
              <a:gd name="connsiteX19" fmla="*/ 11561892 w 11603130"/>
              <a:gd name="connsiteY19" fmla="*/ 176313 h 6472442"/>
              <a:gd name="connsiteX20" fmla="*/ 11289537 w 11603130"/>
              <a:gd name="connsiteY20" fmla="*/ 107615 h 6472442"/>
              <a:gd name="connsiteX21" fmla="*/ 10689999 w 11603130"/>
              <a:gd name="connsiteY21" fmla="*/ 70591 h 6472442"/>
              <a:gd name="connsiteX22" fmla="*/ 7599878 w 11603130"/>
              <a:gd name="connsiteY22" fmla="*/ 75910 h 6472442"/>
              <a:gd name="connsiteX23" fmla="*/ 1892744 w 11603130"/>
              <a:gd name="connsiteY23" fmla="*/ 0 h 6472442"/>
              <a:gd name="connsiteX0" fmla="*/ 1892744 w 11603130"/>
              <a:gd name="connsiteY0" fmla="*/ 0 h 6472442"/>
              <a:gd name="connsiteX1" fmla="*/ 304663 w 11603130"/>
              <a:gd name="connsiteY1" fmla="*/ 10761 h 6472442"/>
              <a:gd name="connsiteX2" fmla="*/ 0 w 11603130"/>
              <a:gd name="connsiteY2" fmla="*/ 47942 h 6472442"/>
              <a:gd name="connsiteX3" fmla="*/ 0 w 11603130"/>
              <a:gd name="connsiteY3" fmla="*/ 909146 h 6472442"/>
              <a:gd name="connsiteX4" fmla="*/ 4597 w 11603130"/>
              <a:gd name="connsiteY4" fmla="*/ 909146 h 6472442"/>
              <a:gd name="connsiteX5" fmla="*/ 8568 w 11603130"/>
              <a:gd name="connsiteY5" fmla="*/ 1088908 h 6472442"/>
              <a:gd name="connsiteX6" fmla="*/ 88972 w 11603130"/>
              <a:gd name="connsiteY6" fmla="*/ 3523848 h 6472442"/>
              <a:gd name="connsiteX7" fmla="*/ 148480 w 11603130"/>
              <a:gd name="connsiteY7" fmla="*/ 5930841 h 6472442"/>
              <a:gd name="connsiteX8" fmla="*/ 5623915 w 11603130"/>
              <a:gd name="connsiteY8" fmla="*/ 5947064 h 6472442"/>
              <a:gd name="connsiteX9" fmla="*/ 7821045 w 11603130"/>
              <a:gd name="connsiteY9" fmla="*/ 5925196 h 6472442"/>
              <a:gd name="connsiteX10" fmla="*/ 8071632 w 11603130"/>
              <a:gd name="connsiteY10" fmla="*/ 5902007 h 6472442"/>
              <a:gd name="connsiteX11" fmla="*/ 8334742 w 11603130"/>
              <a:gd name="connsiteY11" fmla="*/ 5912754 h 6472442"/>
              <a:gd name="connsiteX12" fmla="*/ 8300328 w 11603130"/>
              <a:gd name="connsiteY12" fmla="*/ 6472442 h 6472442"/>
              <a:gd name="connsiteX13" fmla="*/ 8951337 w 11603130"/>
              <a:gd name="connsiteY13" fmla="*/ 5912879 h 6472442"/>
              <a:gd name="connsiteX14" fmla="*/ 9710371 w 11603130"/>
              <a:gd name="connsiteY14" fmla="*/ 5911624 h 6472442"/>
              <a:gd name="connsiteX15" fmla="*/ 10007288 w 11603130"/>
              <a:gd name="connsiteY15" fmla="*/ 5914499 h 6472442"/>
              <a:gd name="connsiteX16" fmla="*/ 10927227 w 11603130"/>
              <a:gd name="connsiteY16" fmla="*/ 5922366 h 6472442"/>
              <a:gd name="connsiteX17" fmla="*/ 11562334 w 11603130"/>
              <a:gd name="connsiteY17" fmla="*/ 5918251 h 6472442"/>
              <a:gd name="connsiteX18" fmla="*/ 11571244 w 11603130"/>
              <a:gd name="connsiteY18" fmla="*/ 2621674 h 6472442"/>
              <a:gd name="connsiteX19" fmla="*/ 11561892 w 11603130"/>
              <a:gd name="connsiteY19" fmla="*/ 176313 h 6472442"/>
              <a:gd name="connsiteX20" fmla="*/ 11289537 w 11603130"/>
              <a:gd name="connsiteY20" fmla="*/ 107615 h 6472442"/>
              <a:gd name="connsiteX21" fmla="*/ 10689999 w 11603130"/>
              <a:gd name="connsiteY21" fmla="*/ 70591 h 6472442"/>
              <a:gd name="connsiteX22" fmla="*/ 7599878 w 11603130"/>
              <a:gd name="connsiteY22" fmla="*/ 75910 h 6472442"/>
              <a:gd name="connsiteX23" fmla="*/ 1892744 w 11603130"/>
              <a:gd name="connsiteY23" fmla="*/ 0 h 6472442"/>
              <a:gd name="connsiteX0" fmla="*/ 1892744 w 11603130"/>
              <a:gd name="connsiteY0" fmla="*/ 0 h 6472442"/>
              <a:gd name="connsiteX1" fmla="*/ 304663 w 11603130"/>
              <a:gd name="connsiteY1" fmla="*/ 10761 h 6472442"/>
              <a:gd name="connsiteX2" fmla="*/ 0 w 11603130"/>
              <a:gd name="connsiteY2" fmla="*/ 47942 h 6472442"/>
              <a:gd name="connsiteX3" fmla="*/ 0 w 11603130"/>
              <a:gd name="connsiteY3" fmla="*/ 909146 h 6472442"/>
              <a:gd name="connsiteX4" fmla="*/ 4597 w 11603130"/>
              <a:gd name="connsiteY4" fmla="*/ 909146 h 6472442"/>
              <a:gd name="connsiteX5" fmla="*/ 8568 w 11603130"/>
              <a:gd name="connsiteY5" fmla="*/ 1088908 h 6472442"/>
              <a:gd name="connsiteX6" fmla="*/ 88972 w 11603130"/>
              <a:gd name="connsiteY6" fmla="*/ 3523848 h 6472442"/>
              <a:gd name="connsiteX7" fmla="*/ 148480 w 11603130"/>
              <a:gd name="connsiteY7" fmla="*/ 5930841 h 6472442"/>
              <a:gd name="connsiteX8" fmla="*/ 5623915 w 11603130"/>
              <a:gd name="connsiteY8" fmla="*/ 5947064 h 6472442"/>
              <a:gd name="connsiteX9" fmla="*/ 7821045 w 11603130"/>
              <a:gd name="connsiteY9" fmla="*/ 5925196 h 6472442"/>
              <a:gd name="connsiteX10" fmla="*/ 8071632 w 11603130"/>
              <a:gd name="connsiteY10" fmla="*/ 5902007 h 6472442"/>
              <a:gd name="connsiteX11" fmla="*/ 8334742 w 11603130"/>
              <a:gd name="connsiteY11" fmla="*/ 5912754 h 6472442"/>
              <a:gd name="connsiteX12" fmla="*/ 8300328 w 11603130"/>
              <a:gd name="connsiteY12" fmla="*/ 6472442 h 6472442"/>
              <a:gd name="connsiteX13" fmla="*/ 8951337 w 11603130"/>
              <a:gd name="connsiteY13" fmla="*/ 5912879 h 6472442"/>
              <a:gd name="connsiteX14" fmla="*/ 9710371 w 11603130"/>
              <a:gd name="connsiteY14" fmla="*/ 5911624 h 6472442"/>
              <a:gd name="connsiteX15" fmla="*/ 10007288 w 11603130"/>
              <a:gd name="connsiteY15" fmla="*/ 5914499 h 6472442"/>
              <a:gd name="connsiteX16" fmla="*/ 10927227 w 11603130"/>
              <a:gd name="connsiteY16" fmla="*/ 5922366 h 6472442"/>
              <a:gd name="connsiteX17" fmla="*/ 11562334 w 11603130"/>
              <a:gd name="connsiteY17" fmla="*/ 5918251 h 6472442"/>
              <a:gd name="connsiteX18" fmla="*/ 11571244 w 11603130"/>
              <a:gd name="connsiteY18" fmla="*/ 2621674 h 6472442"/>
              <a:gd name="connsiteX19" fmla="*/ 11561892 w 11603130"/>
              <a:gd name="connsiteY19" fmla="*/ 176313 h 6472442"/>
              <a:gd name="connsiteX20" fmla="*/ 11289537 w 11603130"/>
              <a:gd name="connsiteY20" fmla="*/ 107615 h 6472442"/>
              <a:gd name="connsiteX21" fmla="*/ 10689999 w 11603130"/>
              <a:gd name="connsiteY21" fmla="*/ 70591 h 6472442"/>
              <a:gd name="connsiteX22" fmla="*/ 7599878 w 11603130"/>
              <a:gd name="connsiteY22" fmla="*/ 75910 h 6472442"/>
              <a:gd name="connsiteX23" fmla="*/ 1892744 w 11603130"/>
              <a:gd name="connsiteY23" fmla="*/ 0 h 6472442"/>
              <a:gd name="connsiteX0" fmla="*/ 1892744 w 11603130"/>
              <a:gd name="connsiteY0" fmla="*/ 0 h 6472442"/>
              <a:gd name="connsiteX1" fmla="*/ 304663 w 11603130"/>
              <a:gd name="connsiteY1" fmla="*/ 10761 h 6472442"/>
              <a:gd name="connsiteX2" fmla="*/ 0 w 11603130"/>
              <a:gd name="connsiteY2" fmla="*/ 47942 h 6472442"/>
              <a:gd name="connsiteX3" fmla="*/ 0 w 11603130"/>
              <a:gd name="connsiteY3" fmla="*/ 909146 h 6472442"/>
              <a:gd name="connsiteX4" fmla="*/ 4597 w 11603130"/>
              <a:gd name="connsiteY4" fmla="*/ 909146 h 6472442"/>
              <a:gd name="connsiteX5" fmla="*/ 8568 w 11603130"/>
              <a:gd name="connsiteY5" fmla="*/ 1088908 h 6472442"/>
              <a:gd name="connsiteX6" fmla="*/ 88972 w 11603130"/>
              <a:gd name="connsiteY6" fmla="*/ 3523848 h 6472442"/>
              <a:gd name="connsiteX7" fmla="*/ 148480 w 11603130"/>
              <a:gd name="connsiteY7" fmla="*/ 5930841 h 6472442"/>
              <a:gd name="connsiteX8" fmla="*/ 5623915 w 11603130"/>
              <a:gd name="connsiteY8" fmla="*/ 5947064 h 6472442"/>
              <a:gd name="connsiteX9" fmla="*/ 7821045 w 11603130"/>
              <a:gd name="connsiteY9" fmla="*/ 5925196 h 6472442"/>
              <a:gd name="connsiteX10" fmla="*/ 8071632 w 11603130"/>
              <a:gd name="connsiteY10" fmla="*/ 5902007 h 6472442"/>
              <a:gd name="connsiteX11" fmla="*/ 8334742 w 11603130"/>
              <a:gd name="connsiteY11" fmla="*/ 5912754 h 6472442"/>
              <a:gd name="connsiteX12" fmla="*/ 8300328 w 11603130"/>
              <a:gd name="connsiteY12" fmla="*/ 6472442 h 6472442"/>
              <a:gd name="connsiteX13" fmla="*/ 8951337 w 11603130"/>
              <a:gd name="connsiteY13" fmla="*/ 5912879 h 6472442"/>
              <a:gd name="connsiteX14" fmla="*/ 9710371 w 11603130"/>
              <a:gd name="connsiteY14" fmla="*/ 5911624 h 6472442"/>
              <a:gd name="connsiteX15" fmla="*/ 10927227 w 11603130"/>
              <a:gd name="connsiteY15" fmla="*/ 5922366 h 6472442"/>
              <a:gd name="connsiteX16" fmla="*/ 11562334 w 11603130"/>
              <a:gd name="connsiteY16" fmla="*/ 5918251 h 6472442"/>
              <a:gd name="connsiteX17" fmla="*/ 11571244 w 11603130"/>
              <a:gd name="connsiteY17" fmla="*/ 2621674 h 6472442"/>
              <a:gd name="connsiteX18" fmla="*/ 11561892 w 11603130"/>
              <a:gd name="connsiteY18" fmla="*/ 176313 h 6472442"/>
              <a:gd name="connsiteX19" fmla="*/ 11289537 w 11603130"/>
              <a:gd name="connsiteY19" fmla="*/ 107615 h 6472442"/>
              <a:gd name="connsiteX20" fmla="*/ 10689999 w 11603130"/>
              <a:gd name="connsiteY20" fmla="*/ 70591 h 6472442"/>
              <a:gd name="connsiteX21" fmla="*/ 7599878 w 11603130"/>
              <a:gd name="connsiteY21" fmla="*/ 75910 h 6472442"/>
              <a:gd name="connsiteX22" fmla="*/ 1892744 w 11603130"/>
              <a:gd name="connsiteY22" fmla="*/ 0 h 6472442"/>
              <a:gd name="connsiteX0" fmla="*/ 1892744 w 11603130"/>
              <a:gd name="connsiteY0" fmla="*/ 0 h 6472442"/>
              <a:gd name="connsiteX1" fmla="*/ 304663 w 11603130"/>
              <a:gd name="connsiteY1" fmla="*/ 10761 h 6472442"/>
              <a:gd name="connsiteX2" fmla="*/ 0 w 11603130"/>
              <a:gd name="connsiteY2" fmla="*/ 47942 h 6472442"/>
              <a:gd name="connsiteX3" fmla="*/ 0 w 11603130"/>
              <a:gd name="connsiteY3" fmla="*/ 909146 h 6472442"/>
              <a:gd name="connsiteX4" fmla="*/ 4597 w 11603130"/>
              <a:gd name="connsiteY4" fmla="*/ 909146 h 6472442"/>
              <a:gd name="connsiteX5" fmla="*/ 8568 w 11603130"/>
              <a:gd name="connsiteY5" fmla="*/ 1088908 h 6472442"/>
              <a:gd name="connsiteX6" fmla="*/ 88972 w 11603130"/>
              <a:gd name="connsiteY6" fmla="*/ 3523848 h 6472442"/>
              <a:gd name="connsiteX7" fmla="*/ 148480 w 11603130"/>
              <a:gd name="connsiteY7" fmla="*/ 5930841 h 6472442"/>
              <a:gd name="connsiteX8" fmla="*/ 5623915 w 11603130"/>
              <a:gd name="connsiteY8" fmla="*/ 5947064 h 6472442"/>
              <a:gd name="connsiteX9" fmla="*/ 7821045 w 11603130"/>
              <a:gd name="connsiteY9" fmla="*/ 5925196 h 6472442"/>
              <a:gd name="connsiteX10" fmla="*/ 8071632 w 11603130"/>
              <a:gd name="connsiteY10" fmla="*/ 5902007 h 6472442"/>
              <a:gd name="connsiteX11" fmla="*/ 8334742 w 11603130"/>
              <a:gd name="connsiteY11" fmla="*/ 5912754 h 6472442"/>
              <a:gd name="connsiteX12" fmla="*/ 8300328 w 11603130"/>
              <a:gd name="connsiteY12" fmla="*/ 6472442 h 6472442"/>
              <a:gd name="connsiteX13" fmla="*/ 8951337 w 11603130"/>
              <a:gd name="connsiteY13" fmla="*/ 5912879 h 6472442"/>
              <a:gd name="connsiteX14" fmla="*/ 9774882 w 11603130"/>
              <a:gd name="connsiteY14" fmla="*/ 5899460 h 6472442"/>
              <a:gd name="connsiteX15" fmla="*/ 10927227 w 11603130"/>
              <a:gd name="connsiteY15" fmla="*/ 5922366 h 6472442"/>
              <a:gd name="connsiteX16" fmla="*/ 11562334 w 11603130"/>
              <a:gd name="connsiteY16" fmla="*/ 5918251 h 6472442"/>
              <a:gd name="connsiteX17" fmla="*/ 11571244 w 11603130"/>
              <a:gd name="connsiteY17" fmla="*/ 2621674 h 6472442"/>
              <a:gd name="connsiteX18" fmla="*/ 11561892 w 11603130"/>
              <a:gd name="connsiteY18" fmla="*/ 176313 h 6472442"/>
              <a:gd name="connsiteX19" fmla="*/ 11289537 w 11603130"/>
              <a:gd name="connsiteY19" fmla="*/ 107615 h 6472442"/>
              <a:gd name="connsiteX20" fmla="*/ 10689999 w 11603130"/>
              <a:gd name="connsiteY20" fmla="*/ 70591 h 6472442"/>
              <a:gd name="connsiteX21" fmla="*/ 7599878 w 11603130"/>
              <a:gd name="connsiteY21" fmla="*/ 75910 h 6472442"/>
              <a:gd name="connsiteX22" fmla="*/ 1892744 w 11603130"/>
              <a:gd name="connsiteY22" fmla="*/ 0 h 6472442"/>
              <a:gd name="connsiteX0" fmla="*/ 1892744 w 11603130"/>
              <a:gd name="connsiteY0" fmla="*/ 0 h 6472442"/>
              <a:gd name="connsiteX1" fmla="*/ 304663 w 11603130"/>
              <a:gd name="connsiteY1" fmla="*/ 10761 h 6472442"/>
              <a:gd name="connsiteX2" fmla="*/ 0 w 11603130"/>
              <a:gd name="connsiteY2" fmla="*/ 47942 h 6472442"/>
              <a:gd name="connsiteX3" fmla="*/ 0 w 11603130"/>
              <a:gd name="connsiteY3" fmla="*/ 909146 h 6472442"/>
              <a:gd name="connsiteX4" fmla="*/ 4597 w 11603130"/>
              <a:gd name="connsiteY4" fmla="*/ 909146 h 6472442"/>
              <a:gd name="connsiteX5" fmla="*/ 8568 w 11603130"/>
              <a:gd name="connsiteY5" fmla="*/ 1088908 h 6472442"/>
              <a:gd name="connsiteX6" fmla="*/ 88972 w 11603130"/>
              <a:gd name="connsiteY6" fmla="*/ 3523848 h 6472442"/>
              <a:gd name="connsiteX7" fmla="*/ 148480 w 11603130"/>
              <a:gd name="connsiteY7" fmla="*/ 5930841 h 6472442"/>
              <a:gd name="connsiteX8" fmla="*/ 5623915 w 11603130"/>
              <a:gd name="connsiteY8" fmla="*/ 5947064 h 6472442"/>
              <a:gd name="connsiteX9" fmla="*/ 7821045 w 11603130"/>
              <a:gd name="connsiteY9" fmla="*/ 5925196 h 6472442"/>
              <a:gd name="connsiteX10" fmla="*/ 8071632 w 11603130"/>
              <a:gd name="connsiteY10" fmla="*/ 5902007 h 6472442"/>
              <a:gd name="connsiteX11" fmla="*/ 8334742 w 11603130"/>
              <a:gd name="connsiteY11" fmla="*/ 5912754 h 6472442"/>
              <a:gd name="connsiteX12" fmla="*/ 8300328 w 11603130"/>
              <a:gd name="connsiteY12" fmla="*/ 6472442 h 6472442"/>
              <a:gd name="connsiteX13" fmla="*/ 8951337 w 11603130"/>
              <a:gd name="connsiteY13" fmla="*/ 5912879 h 6472442"/>
              <a:gd name="connsiteX14" fmla="*/ 9774882 w 11603130"/>
              <a:gd name="connsiteY14" fmla="*/ 5899460 h 6472442"/>
              <a:gd name="connsiteX15" fmla="*/ 10927227 w 11603130"/>
              <a:gd name="connsiteY15" fmla="*/ 5922366 h 6472442"/>
              <a:gd name="connsiteX16" fmla="*/ 11562334 w 11603130"/>
              <a:gd name="connsiteY16" fmla="*/ 5918251 h 6472442"/>
              <a:gd name="connsiteX17" fmla="*/ 11571244 w 11603130"/>
              <a:gd name="connsiteY17" fmla="*/ 2621674 h 6472442"/>
              <a:gd name="connsiteX18" fmla="*/ 11561892 w 11603130"/>
              <a:gd name="connsiteY18" fmla="*/ 176313 h 6472442"/>
              <a:gd name="connsiteX19" fmla="*/ 11289537 w 11603130"/>
              <a:gd name="connsiteY19" fmla="*/ 107615 h 6472442"/>
              <a:gd name="connsiteX20" fmla="*/ 10689999 w 11603130"/>
              <a:gd name="connsiteY20" fmla="*/ 70591 h 6472442"/>
              <a:gd name="connsiteX21" fmla="*/ 7599878 w 11603130"/>
              <a:gd name="connsiteY21" fmla="*/ 75910 h 6472442"/>
              <a:gd name="connsiteX22" fmla="*/ 1892744 w 11603130"/>
              <a:gd name="connsiteY22" fmla="*/ 0 h 6472442"/>
              <a:gd name="connsiteX0" fmla="*/ 1892744 w 11603130"/>
              <a:gd name="connsiteY0" fmla="*/ 0 h 6472442"/>
              <a:gd name="connsiteX1" fmla="*/ 304663 w 11603130"/>
              <a:gd name="connsiteY1" fmla="*/ 10761 h 6472442"/>
              <a:gd name="connsiteX2" fmla="*/ 0 w 11603130"/>
              <a:gd name="connsiteY2" fmla="*/ 47942 h 6472442"/>
              <a:gd name="connsiteX3" fmla="*/ 0 w 11603130"/>
              <a:gd name="connsiteY3" fmla="*/ 909146 h 6472442"/>
              <a:gd name="connsiteX4" fmla="*/ 4597 w 11603130"/>
              <a:gd name="connsiteY4" fmla="*/ 909146 h 6472442"/>
              <a:gd name="connsiteX5" fmla="*/ 8568 w 11603130"/>
              <a:gd name="connsiteY5" fmla="*/ 1088908 h 6472442"/>
              <a:gd name="connsiteX6" fmla="*/ 88972 w 11603130"/>
              <a:gd name="connsiteY6" fmla="*/ 3523848 h 6472442"/>
              <a:gd name="connsiteX7" fmla="*/ 148480 w 11603130"/>
              <a:gd name="connsiteY7" fmla="*/ 5930841 h 6472442"/>
              <a:gd name="connsiteX8" fmla="*/ 5623915 w 11603130"/>
              <a:gd name="connsiteY8" fmla="*/ 5947064 h 6472442"/>
              <a:gd name="connsiteX9" fmla="*/ 7294199 w 11603130"/>
              <a:gd name="connsiteY9" fmla="*/ 5913031 h 6472442"/>
              <a:gd name="connsiteX10" fmla="*/ 8071632 w 11603130"/>
              <a:gd name="connsiteY10" fmla="*/ 5902007 h 6472442"/>
              <a:gd name="connsiteX11" fmla="*/ 8334742 w 11603130"/>
              <a:gd name="connsiteY11" fmla="*/ 5912754 h 6472442"/>
              <a:gd name="connsiteX12" fmla="*/ 8300328 w 11603130"/>
              <a:gd name="connsiteY12" fmla="*/ 6472442 h 6472442"/>
              <a:gd name="connsiteX13" fmla="*/ 8951337 w 11603130"/>
              <a:gd name="connsiteY13" fmla="*/ 5912879 h 6472442"/>
              <a:gd name="connsiteX14" fmla="*/ 9774882 w 11603130"/>
              <a:gd name="connsiteY14" fmla="*/ 5899460 h 6472442"/>
              <a:gd name="connsiteX15" fmla="*/ 10927227 w 11603130"/>
              <a:gd name="connsiteY15" fmla="*/ 5922366 h 6472442"/>
              <a:gd name="connsiteX16" fmla="*/ 11562334 w 11603130"/>
              <a:gd name="connsiteY16" fmla="*/ 5918251 h 6472442"/>
              <a:gd name="connsiteX17" fmla="*/ 11571244 w 11603130"/>
              <a:gd name="connsiteY17" fmla="*/ 2621674 h 6472442"/>
              <a:gd name="connsiteX18" fmla="*/ 11561892 w 11603130"/>
              <a:gd name="connsiteY18" fmla="*/ 176313 h 6472442"/>
              <a:gd name="connsiteX19" fmla="*/ 11289537 w 11603130"/>
              <a:gd name="connsiteY19" fmla="*/ 107615 h 6472442"/>
              <a:gd name="connsiteX20" fmla="*/ 10689999 w 11603130"/>
              <a:gd name="connsiteY20" fmla="*/ 70591 h 6472442"/>
              <a:gd name="connsiteX21" fmla="*/ 7599878 w 11603130"/>
              <a:gd name="connsiteY21" fmla="*/ 75910 h 6472442"/>
              <a:gd name="connsiteX22" fmla="*/ 1892744 w 11603130"/>
              <a:gd name="connsiteY22" fmla="*/ 0 h 6472442"/>
              <a:gd name="connsiteX0" fmla="*/ 1892744 w 11603130"/>
              <a:gd name="connsiteY0" fmla="*/ 0 h 6472442"/>
              <a:gd name="connsiteX1" fmla="*/ 304663 w 11603130"/>
              <a:gd name="connsiteY1" fmla="*/ 10761 h 6472442"/>
              <a:gd name="connsiteX2" fmla="*/ 0 w 11603130"/>
              <a:gd name="connsiteY2" fmla="*/ 47942 h 6472442"/>
              <a:gd name="connsiteX3" fmla="*/ 0 w 11603130"/>
              <a:gd name="connsiteY3" fmla="*/ 909146 h 6472442"/>
              <a:gd name="connsiteX4" fmla="*/ 4597 w 11603130"/>
              <a:gd name="connsiteY4" fmla="*/ 909146 h 6472442"/>
              <a:gd name="connsiteX5" fmla="*/ 8568 w 11603130"/>
              <a:gd name="connsiteY5" fmla="*/ 1088908 h 6472442"/>
              <a:gd name="connsiteX6" fmla="*/ 88972 w 11603130"/>
              <a:gd name="connsiteY6" fmla="*/ 3523848 h 6472442"/>
              <a:gd name="connsiteX7" fmla="*/ 148480 w 11603130"/>
              <a:gd name="connsiteY7" fmla="*/ 5930841 h 6472442"/>
              <a:gd name="connsiteX8" fmla="*/ 5623915 w 11603130"/>
              <a:gd name="connsiteY8" fmla="*/ 5947064 h 6472442"/>
              <a:gd name="connsiteX9" fmla="*/ 8071632 w 11603130"/>
              <a:gd name="connsiteY9" fmla="*/ 5902007 h 6472442"/>
              <a:gd name="connsiteX10" fmla="*/ 8334742 w 11603130"/>
              <a:gd name="connsiteY10" fmla="*/ 5912754 h 6472442"/>
              <a:gd name="connsiteX11" fmla="*/ 8300328 w 11603130"/>
              <a:gd name="connsiteY11" fmla="*/ 6472442 h 6472442"/>
              <a:gd name="connsiteX12" fmla="*/ 8951337 w 11603130"/>
              <a:gd name="connsiteY12" fmla="*/ 5912879 h 6472442"/>
              <a:gd name="connsiteX13" fmla="*/ 9774882 w 11603130"/>
              <a:gd name="connsiteY13" fmla="*/ 5899460 h 6472442"/>
              <a:gd name="connsiteX14" fmla="*/ 10927227 w 11603130"/>
              <a:gd name="connsiteY14" fmla="*/ 5922366 h 6472442"/>
              <a:gd name="connsiteX15" fmla="*/ 11562334 w 11603130"/>
              <a:gd name="connsiteY15" fmla="*/ 5918251 h 6472442"/>
              <a:gd name="connsiteX16" fmla="*/ 11571244 w 11603130"/>
              <a:gd name="connsiteY16" fmla="*/ 2621674 h 6472442"/>
              <a:gd name="connsiteX17" fmla="*/ 11561892 w 11603130"/>
              <a:gd name="connsiteY17" fmla="*/ 176313 h 6472442"/>
              <a:gd name="connsiteX18" fmla="*/ 11289537 w 11603130"/>
              <a:gd name="connsiteY18" fmla="*/ 107615 h 6472442"/>
              <a:gd name="connsiteX19" fmla="*/ 10689999 w 11603130"/>
              <a:gd name="connsiteY19" fmla="*/ 70591 h 6472442"/>
              <a:gd name="connsiteX20" fmla="*/ 7599878 w 11603130"/>
              <a:gd name="connsiteY20" fmla="*/ 75910 h 6472442"/>
              <a:gd name="connsiteX21" fmla="*/ 1892744 w 11603130"/>
              <a:gd name="connsiteY21" fmla="*/ 0 h 6472442"/>
              <a:gd name="connsiteX0" fmla="*/ 1892744 w 11603130"/>
              <a:gd name="connsiteY0" fmla="*/ 0 h 6472442"/>
              <a:gd name="connsiteX1" fmla="*/ 304663 w 11603130"/>
              <a:gd name="connsiteY1" fmla="*/ 10761 h 6472442"/>
              <a:gd name="connsiteX2" fmla="*/ 0 w 11603130"/>
              <a:gd name="connsiteY2" fmla="*/ 47942 h 6472442"/>
              <a:gd name="connsiteX3" fmla="*/ 0 w 11603130"/>
              <a:gd name="connsiteY3" fmla="*/ 909146 h 6472442"/>
              <a:gd name="connsiteX4" fmla="*/ 4597 w 11603130"/>
              <a:gd name="connsiteY4" fmla="*/ 909146 h 6472442"/>
              <a:gd name="connsiteX5" fmla="*/ 8568 w 11603130"/>
              <a:gd name="connsiteY5" fmla="*/ 1088908 h 6472442"/>
              <a:gd name="connsiteX6" fmla="*/ 88972 w 11603130"/>
              <a:gd name="connsiteY6" fmla="*/ 3523848 h 6472442"/>
              <a:gd name="connsiteX7" fmla="*/ 148480 w 11603130"/>
              <a:gd name="connsiteY7" fmla="*/ 5930841 h 6472442"/>
              <a:gd name="connsiteX8" fmla="*/ 5484139 w 11603130"/>
              <a:gd name="connsiteY8" fmla="*/ 5922735 h 6472442"/>
              <a:gd name="connsiteX9" fmla="*/ 8071632 w 11603130"/>
              <a:gd name="connsiteY9" fmla="*/ 5902007 h 6472442"/>
              <a:gd name="connsiteX10" fmla="*/ 8334742 w 11603130"/>
              <a:gd name="connsiteY10" fmla="*/ 5912754 h 6472442"/>
              <a:gd name="connsiteX11" fmla="*/ 8300328 w 11603130"/>
              <a:gd name="connsiteY11" fmla="*/ 6472442 h 6472442"/>
              <a:gd name="connsiteX12" fmla="*/ 8951337 w 11603130"/>
              <a:gd name="connsiteY12" fmla="*/ 5912879 h 6472442"/>
              <a:gd name="connsiteX13" fmla="*/ 9774882 w 11603130"/>
              <a:gd name="connsiteY13" fmla="*/ 5899460 h 6472442"/>
              <a:gd name="connsiteX14" fmla="*/ 10927227 w 11603130"/>
              <a:gd name="connsiteY14" fmla="*/ 5922366 h 6472442"/>
              <a:gd name="connsiteX15" fmla="*/ 11562334 w 11603130"/>
              <a:gd name="connsiteY15" fmla="*/ 5918251 h 6472442"/>
              <a:gd name="connsiteX16" fmla="*/ 11571244 w 11603130"/>
              <a:gd name="connsiteY16" fmla="*/ 2621674 h 6472442"/>
              <a:gd name="connsiteX17" fmla="*/ 11561892 w 11603130"/>
              <a:gd name="connsiteY17" fmla="*/ 176313 h 6472442"/>
              <a:gd name="connsiteX18" fmla="*/ 11289537 w 11603130"/>
              <a:gd name="connsiteY18" fmla="*/ 107615 h 6472442"/>
              <a:gd name="connsiteX19" fmla="*/ 10689999 w 11603130"/>
              <a:gd name="connsiteY19" fmla="*/ 70591 h 6472442"/>
              <a:gd name="connsiteX20" fmla="*/ 7599878 w 11603130"/>
              <a:gd name="connsiteY20" fmla="*/ 75910 h 6472442"/>
              <a:gd name="connsiteX21" fmla="*/ 1892744 w 11603130"/>
              <a:gd name="connsiteY21" fmla="*/ 0 h 6472442"/>
              <a:gd name="connsiteX0" fmla="*/ 1892744 w 11597724"/>
              <a:gd name="connsiteY0" fmla="*/ 34441 h 6506883"/>
              <a:gd name="connsiteX1" fmla="*/ 304663 w 11597724"/>
              <a:gd name="connsiteY1" fmla="*/ 45202 h 6506883"/>
              <a:gd name="connsiteX2" fmla="*/ 0 w 11597724"/>
              <a:gd name="connsiteY2" fmla="*/ 82383 h 6506883"/>
              <a:gd name="connsiteX3" fmla="*/ 0 w 11597724"/>
              <a:gd name="connsiteY3" fmla="*/ 943587 h 6506883"/>
              <a:gd name="connsiteX4" fmla="*/ 4597 w 11597724"/>
              <a:gd name="connsiteY4" fmla="*/ 943587 h 6506883"/>
              <a:gd name="connsiteX5" fmla="*/ 8568 w 11597724"/>
              <a:gd name="connsiteY5" fmla="*/ 1123349 h 6506883"/>
              <a:gd name="connsiteX6" fmla="*/ 88972 w 11597724"/>
              <a:gd name="connsiteY6" fmla="*/ 3558289 h 6506883"/>
              <a:gd name="connsiteX7" fmla="*/ 148480 w 11597724"/>
              <a:gd name="connsiteY7" fmla="*/ 5965282 h 6506883"/>
              <a:gd name="connsiteX8" fmla="*/ 5484139 w 11597724"/>
              <a:gd name="connsiteY8" fmla="*/ 5957176 h 6506883"/>
              <a:gd name="connsiteX9" fmla="*/ 8071632 w 11597724"/>
              <a:gd name="connsiteY9" fmla="*/ 5936448 h 6506883"/>
              <a:gd name="connsiteX10" fmla="*/ 8334742 w 11597724"/>
              <a:gd name="connsiteY10" fmla="*/ 5947195 h 6506883"/>
              <a:gd name="connsiteX11" fmla="*/ 8300328 w 11597724"/>
              <a:gd name="connsiteY11" fmla="*/ 6506883 h 6506883"/>
              <a:gd name="connsiteX12" fmla="*/ 8951337 w 11597724"/>
              <a:gd name="connsiteY12" fmla="*/ 5947320 h 6506883"/>
              <a:gd name="connsiteX13" fmla="*/ 9774882 w 11597724"/>
              <a:gd name="connsiteY13" fmla="*/ 5933901 h 6506883"/>
              <a:gd name="connsiteX14" fmla="*/ 10927227 w 11597724"/>
              <a:gd name="connsiteY14" fmla="*/ 5956807 h 6506883"/>
              <a:gd name="connsiteX15" fmla="*/ 11562334 w 11597724"/>
              <a:gd name="connsiteY15" fmla="*/ 5952692 h 6506883"/>
              <a:gd name="connsiteX16" fmla="*/ 11571244 w 11597724"/>
              <a:gd name="connsiteY16" fmla="*/ 2656115 h 6506883"/>
              <a:gd name="connsiteX17" fmla="*/ 11561892 w 11597724"/>
              <a:gd name="connsiteY17" fmla="*/ 210754 h 6506883"/>
              <a:gd name="connsiteX18" fmla="*/ 11386303 w 11597724"/>
              <a:gd name="connsiteY18" fmla="*/ 117726 h 6506883"/>
              <a:gd name="connsiteX19" fmla="*/ 10689999 w 11597724"/>
              <a:gd name="connsiteY19" fmla="*/ 105032 h 6506883"/>
              <a:gd name="connsiteX20" fmla="*/ 7599878 w 11597724"/>
              <a:gd name="connsiteY20" fmla="*/ 110351 h 6506883"/>
              <a:gd name="connsiteX21" fmla="*/ 1892744 w 11597724"/>
              <a:gd name="connsiteY21" fmla="*/ 34441 h 6506883"/>
              <a:gd name="connsiteX0" fmla="*/ 1892744 w 11597724"/>
              <a:gd name="connsiteY0" fmla="*/ 34443 h 6506885"/>
              <a:gd name="connsiteX1" fmla="*/ 304663 w 11597724"/>
              <a:gd name="connsiteY1" fmla="*/ 45204 h 6506885"/>
              <a:gd name="connsiteX2" fmla="*/ 0 w 11597724"/>
              <a:gd name="connsiteY2" fmla="*/ 82385 h 6506885"/>
              <a:gd name="connsiteX3" fmla="*/ 0 w 11597724"/>
              <a:gd name="connsiteY3" fmla="*/ 943589 h 6506885"/>
              <a:gd name="connsiteX4" fmla="*/ 4597 w 11597724"/>
              <a:gd name="connsiteY4" fmla="*/ 943589 h 6506885"/>
              <a:gd name="connsiteX5" fmla="*/ 8568 w 11597724"/>
              <a:gd name="connsiteY5" fmla="*/ 1123351 h 6506885"/>
              <a:gd name="connsiteX6" fmla="*/ 88972 w 11597724"/>
              <a:gd name="connsiteY6" fmla="*/ 3558291 h 6506885"/>
              <a:gd name="connsiteX7" fmla="*/ 148480 w 11597724"/>
              <a:gd name="connsiteY7" fmla="*/ 5965284 h 6506885"/>
              <a:gd name="connsiteX8" fmla="*/ 5484139 w 11597724"/>
              <a:gd name="connsiteY8" fmla="*/ 5957178 h 6506885"/>
              <a:gd name="connsiteX9" fmla="*/ 8071632 w 11597724"/>
              <a:gd name="connsiteY9" fmla="*/ 5936450 h 6506885"/>
              <a:gd name="connsiteX10" fmla="*/ 8334742 w 11597724"/>
              <a:gd name="connsiteY10" fmla="*/ 5947197 h 6506885"/>
              <a:gd name="connsiteX11" fmla="*/ 8300328 w 11597724"/>
              <a:gd name="connsiteY11" fmla="*/ 6506885 h 6506885"/>
              <a:gd name="connsiteX12" fmla="*/ 8951337 w 11597724"/>
              <a:gd name="connsiteY12" fmla="*/ 5947322 h 6506885"/>
              <a:gd name="connsiteX13" fmla="*/ 9774882 w 11597724"/>
              <a:gd name="connsiteY13" fmla="*/ 5933903 h 6506885"/>
              <a:gd name="connsiteX14" fmla="*/ 10927227 w 11597724"/>
              <a:gd name="connsiteY14" fmla="*/ 5956809 h 6506885"/>
              <a:gd name="connsiteX15" fmla="*/ 11562334 w 11597724"/>
              <a:gd name="connsiteY15" fmla="*/ 5952694 h 6506885"/>
              <a:gd name="connsiteX16" fmla="*/ 11571244 w 11597724"/>
              <a:gd name="connsiteY16" fmla="*/ 2656117 h 6506885"/>
              <a:gd name="connsiteX17" fmla="*/ 11561892 w 11597724"/>
              <a:gd name="connsiteY17" fmla="*/ 210756 h 6506885"/>
              <a:gd name="connsiteX18" fmla="*/ 11386303 w 11597724"/>
              <a:gd name="connsiteY18" fmla="*/ 117728 h 6506885"/>
              <a:gd name="connsiteX19" fmla="*/ 10689999 w 11597724"/>
              <a:gd name="connsiteY19" fmla="*/ 105034 h 6506885"/>
              <a:gd name="connsiteX20" fmla="*/ 7599878 w 11597724"/>
              <a:gd name="connsiteY20" fmla="*/ 110353 h 6506885"/>
              <a:gd name="connsiteX21" fmla="*/ 1892744 w 11597724"/>
              <a:gd name="connsiteY21" fmla="*/ 34443 h 6506885"/>
              <a:gd name="connsiteX0" fmla="*/ 1892744 w 11601890"/>
              <a:gd name="connsiteY0" fmla="*/ -1 h 6472441"/>
              <a:gd name="connsiteX1" fmla="*/ 304663 w 11601890"/>
              <a:gd name="connsiteY1" fmla="*/ 10760 h 6472441"/>
              <a:gd name="connsiteX2" fmla="*/ 0 w 11601890"/>
              <a:gd name="connsiteY2" fmla="*/ 47941 h 6472441"/>
              <a:gd name="connsiteX3" fmla="*/ 0 w 11601890"/>
              <a:gd name="connsiteY3" fmla="*/ 909145 h 6472441"/>
              <a:gd name="connsiteX4" fmla="*/ 4597 w 11601890"/>
              <a:gd name="connsiteY4" fmla="*/ 909145 h 6472441"/>
              <a:gd name="connsiteX5" fmla="*/ 8568 w 11601890"/>
              <a:gd name="connsiteY5" fmla="*/ 1088907 h 6472441"/>
              <a:gd name="connsiteX6" fmla="*/ 88972 w 11601890"/>
              <a:gd name="connsiteY6" fmla="*/ 3523847 h 6472441"/>
              <a:gd name="connsiteX7" fmla="*/ 148480 w 11601890"/>
              <a:gd name="connsiteY7" fmla="*/ 5930840 h 6472441"/>
              <a:gd name="connsiteX8" fmla="*/ 5484139 w 11601890"/>
              <a:gd name="connsiteY8" fmla="*/ 5922734 h 6472441"/>
              <a:gd name="connsiteX9" fmla="*/ 8071632 w 11601890"/>
              <a:gd name="connsiteY9" fmla="*/ 5902006 h 6472441"/>
              <a:gd name="connsiteX10" fmla="*/ 8334742 w 11601890"/>
              <a:gd name="connsiteY10" fmla="*/ 5912753 h 6472441"/>
              <a:gd name="connsiteX11" fmla="*/ 8300328 w 11601890"/>
              <a:gd name="connsiteY11" fmla="*/ 6472441 h 6472441"/>
              <a:gd name="connsiteX12" fmla="*/ 8951337 w 11601890"/>
              <a:gd name="connsiteY12" fmla="*/ 5912878 h 6472441"/>
              <a:gd name="connsiteX13" fmla="*/ 9774882 w 11601890"/>
              <a:gd name="connsiteY13" fmla="*/ 5899459 h 6472441"/>
              <a:gd name="connsiteX14" fmla="*/ 10927227 w 11601890"/>
              <a:gd name="connsiteY14" fmla="*/ 5922365 h 6472441"/>
              <a:gd name="connsiteX15" fmla="*/ 11562334 w 11601890"/>
              <a:gd name="connsiteY15" fmla="*/ 5918250 h 6472441"/>
              <a:gd name="connsiteX16" fmla="*/ 11571244 w 11601890"/>
              <a:gd name="connsiteY16" fmla="*/ 2621673 h 6472441"/>
              <a:gd name="connsiteX17" fmla="*/ 11572643 w 11601890"/>
              <a:gd name="connsiteY17" fmla="*/ 261466 h 6472441"/>
              <a:gd name="connsiteX18" fmla="*/ 11386303 w 11601890"/>
              <a:gd name="connsiteY18" fmla="*/ 83284 h 6472441"/>
              <a:gd name="connsiteX19" fmla="*/ 10689999 w 11601890"/>
              <a:gd name="connsiteY19" fmla="*/ 70590 h 6472441"/>
              <a:gd name="connsiteX20" fmla="*/ 7599878 w 11601890"/>
              <a:gd name="connsiteY20" fmla="*/ 75909 h 6472441"/>
              <a:gd name="connsiteX21" fmla="*/ 1892744 w 11601890"/>
              <a:gd name="connsiteY21" fmla="*/ -1 h 6472441"/>
              <a:gd name="connsiteX0" fmla="*/ 1892744 w 11592538"/>
              <a:gd name="connsiteY0" fmla="*/ -1 h 6472441"/>
              <a:gd name="connsiteX1" fmla="*/ 304663 w 11592538"/>
              <a:gd name="connsiteY1" fmla="*/ 10760 h 6472441"/>
              <a:gd name="connsiteX2" fmla="*/ 0 w 11592538"/>
              <a:gd name="connsiteY2" fmla="*/ 47941 h 6472441"/>
              <a:gd name="connsiteX3" fmla="*/ 0 w 11592538"/>
              <a:gd name="connsiteY3" fmla="*/ 909145 h 6472441"/>
              <a:gd name="connsiteX4" fmla="*/ 4597 w 11592538"/>
              <a:gd name="connsiteY4" fmla="*/ 909145 h 6472441"/>
              <a:gd name="connsiteX5" fmla="*/ 8568 w 11592538"/>
              <a:gd name="connsiteY5" fmla="*/ 1088907 h 6472441"/>
              <a:gd name="connsiteX6" fmla="*/ 88972 w 11592538"/>
              <a:gd name="connsiteY6" fmla="*/ 3523847 h 6472441"/>
              <a:gd name="connsiteX7" fmla="*/ 148480 w 11592538"/>
              <a:gd name="connsiteY7" fmla="*/ 5930840 h 6472441"/>
              <a:gd name="connsiteX8" fmla="*/ 5484139 w 11592538"/>
              <a:gd name="connsiteY8" fmla="*/ 5922734 h 6472441"/>
              <a:gd name="connsiteX9" fmla="*/ 8071632 w 11592538"/>
              <a:gd name="connsiteY9" fmla="*/ 5902006 h 6472441"/>
              <a:gd name="connsiteX10" fmla="*/ 8334742 w 11592538"/>
              <a:gd name="connsiteY10" fmla="*/ 5912753 h 6472441"/>
              <a:gd name="connsiteX11" fmla="*/ 8300328 w 11592538"/>
              <a:gd name="connsiteY11" fmla="*/ 6472441 h 6472441"/>
              <a:gd name="connsiteX12" fmla="*/ 8951337 w 11592538"/>
              <a:gd name="connsiteY12" fmla="*/ 5912878 h 6472441"/>
              <a:gd name="connsiteX13" fmla="*/ 9774882 w 11592538"/>
              <a:gd name="connsiteY13" fmla="*/ 5899459 h 6472441"/>
              <a:gd name="connsiteX14" fmla="*/ 10927227 w 11592538"/>
              <a:gd name="connsiteY14" fmla="*/ 5922365 h 6472441"/>
              <a:gd name="connsiteX15" fmla="*/ 11562334 w 11592538"/>
              <a:gd name="connsiteY15" fmla="*/ 5918250 h 6472441"/>
              <a:gd name="connsiteX16" fmla="*/ 11571244 w 11592538"/>
              <a:gd name="connsiteY16" fmla="*/ 2621673 h 6472441"/>
              <a:gd name="connsiteX17" fmla="*/ 11572643 w 11592538"/>
              <a:gd name="connsiteY17" fmla="*/ 261466 h 6472441"/>
              <a:gd name="connsiteX18" fmla="*/ 11386303 w 11592538"/>
              <a:gd name="connsiteY18" fmla="*/ 83284 h 6472441"/>
              <a:gd name="connsiteX19" fmla="*/ 10689999 w 11592538"/>
              <a:gd name="connsiteY19" fmla="*/ 70590 h 6472441"/>
              <a:gd name="connsiteX20" fmla="*/ 7599878 w 11592538"/>
              <a:gd name="connsiteY20" fmla="*/ 75909 h 6472441"/>
              <a:gd name="connsiteX21" fmla="*/ 1892744 w 11592538"/>
              <a:gd name="connsiteY21" fmla="*/ -1 h 6472441"/>
              <a:gd name="connsiteX0" fmla="*/ 1892744 w 11586991"/>
              <a:gd name="connsiteY0" fmla="*/ -1 h 6472441"/>
              <a:gd name="connsiteX1" fmla="*/ 304663 w 11586991"/>
              <a:gd name="connsiteY1" fmla="*/ 10760 h 6472441"/>
              <a:gd name="connsiteX2" fmla="*/ 0 w 11586991"/>
              <a:gd name="connsiteY2" fmla="*/ 47941 h 6472441"/>
              <a:gd name="connsiteX3" fmla="*/ 0 w 11586991"/>
              <a:gd name="connsiteY3" fmla="*/ 909145 h 6472441"/>
              <a:gd name="connsiteX4" fmla="*/ 4597 w 11586991"/>
              <a:gd name="connsiteY4" fmla="*/ 909145 h 6472441"/>
              <a:gd name="connsiteX5" fmla="*/ 8568 w 11586991"/>
              <a:gd name="connsiteY5" fmla="*/ 1088907 h 6472441"/>
              <a:gd name="connsiteX6" fmla="*/ 88972 w 11586991"/>
              <a:gd name="connsiteY6" fmla="*/ 3523847 h 6472441"/>
              <a:gd name="connsiteX7" fmla="*/ 148480 w 11586991"/>
              <a:gd name="connsiteY7" fmla="*/ 5930840 h 6472441"/>
              <a:gd name="connsiteX8" fmla="*/ 5484139 w 11586991"/>
              <a:gd name="connsiteY8" fmla="*/ 5922734 h 6472441"/>
              <a:gd name="connsiteX9" fmla="*/ 8071632 w 11586991"/>
              <a:gd name="connsiteY9" fmla="*/ 5902006 h 6472441"/>
              <a:gd name="connsiteX10" fmla="*/ 8334742 w 11586991"/>
              <a:gd name="connsiteY10" fmla="*/ 5912753 h 6472441"/>
              <a:gd name="connsiteX11" fmla="*/ 8300328 w 11586991"/>
              <a:gd name="connsiteY11" fmla="*/ 6472441 h 6472441"/>
              <a:gd name="connsiteX12" fmla="*/ 8951337 w 11586991"/>
              <a:gd name="connsiteY12" fmla="*/ 5912878 h 6472441"/>
              <a:gd name="connsiteX13" fmla="*/ 9774882 w 11586991"/>
              <a:gd name="connsiteY13" fmla="*/ 5899459 h 6472441"/>
              <a:gd name="connsiteX14" fmla="*/ 10927227 w 11586991"/>
              <a:gd name="connsiteY14" fmla="*/ 5922365 h 6472441"/>
              <a:gd name="connsiteX15" fmla="*/ 11562334 w 11586991"/>
              <a:gd name="connsiteY15" fmla="*/ 5918250 h 6472441"/>
              <a:gd name="connsiteX16" fmla="*/ 11571244 w 11586991"/>
              <a:gd name="connsiteY16" fmla="*/ 2621673 h 6472441"/>
              <a:gd name="connsiteX17" fmla="*/ 11572643 w 11586991"/>
              <a:gd name="connsiteY17" fmla="*/ 261466 h 6472441"/>
              <a:gd name="connsiteX18" fmla="*/ 11386303 w 11586991"/>
              <a:gd name="connsiteY18" fmla="*/ 83284 h 6472441"/>
              <a:gd name="connsiteX19" fmla="*/ 10689999 w 11586991"/>
              <a:gd name="connsiteY19" fmla="*/ 70590 h 6472441"/>
              <a:gd name="connsiteX20" fmla="*/ 7599878 w 11586991"/>
              <a:gd name="connsiteY20" fmla="*/ 75909 h 6472441"/>
              <a:gd name="connsiteX21" fmla="*/ 1892744 w 11586991"/>
              <a:gd name="connsiteY21" fmla="*/ -1 h 6472441"/>
              <a:gd name="connsiteX0" fmla="*/ 1892744 w 11578768"/>
              <a:gd name="connsiteY0" fmla="*/ -1 h 6472441"/>
              <a:gd name="connsiteX1" fmla="*/ 304663 w 11578768"/>
              <a:gd name="connsiteY1" fmla="*/ 10760 h 6472441"/>
              <a:gd name="connsiteX2" fmla="*/ 0 w 11578768"/>
              <a:gd name="connsiteY2" fmla="*/ 47941 h 6472441"/>
              <a:gd name="connsiteX3" fmla="*/ 0 w 11578768"/>
              <a:gd name="connsiteY3" fmla="*/ 909145 h 6472441"/>
              <a:gd name="connsiteX4" fmla="*/ 4597 w 11578768"/>
              <a:gd name="connsiteY4" fmla="*/ 909145 h 6472441"/>
              <a:gd name="connsiteX5" fmla="*/ 8568 w 11578768"/>
              <a:gd name="connsiteY5" fmla="*/ 1088907 h 6472441"/>
              <a:gd name="connsiteX6" fmla="*/ 88972 w 11578768"/>
              <a:gd name="connsiteY6" fmla="*/ 3523847 h 6472441"/>
              <a:gd name="connsiteX7" fmla="*/ 148480 w 11578768"/>
              <a:gd name="connsiteY7" fmla="*/ 5930840 h 6472441"/>
              <a:gd name="connsiteX8" fmla="*/ 5484139 w 11578768"/>
              <a:gd name="connsiteY8" fmla="*/ 5922734 h 6472441"/>
              <a:gd name="connsiteX9" fmla="*/ 8071632 w 11578768"/>
              <a:gd name="connsiteY9" fmla="*/ 5902006 h 6472441"/>
              <a:gd name="connsiteX10" fmla="*/ 8334742 w 11578768"/>
              <a:gd name="connsiteY10" fmla="*/ 5912753 h 6472441"/>
              <a:gd name="connsiteX11" fmla="*/ 8300328 w 11578768"/>
              <a:gd name="connsiteY11" fmla="*/ 6472441 h 6472441"/>
              <a:gd name="connsiteX12" fmla="*/ 8951337 w 11578768"/>
              <a:gd name="connsiteY12" fmla="*/ 5912878 h 6472441"/>
              <a:gd name="connsiteX13" fmla="*/ 9774882 w 11578768"/>
              <a:gd name="connsiteY13" fmla="*/ 5899459 h 6472441"/>
              <a:gd name="connsiteX14" fmla="*/ 10927227 w 11578768"/>
              <a:gd name="connsiteY14" fmla="*/ 5922365 h 6472441"/>
              <a:gd name="connsiteX15" fmla="*/ 11562334 w 11578768"/>
              <a:gd name="connsiteY15" fmla="*/ 5918250 h 6472441"/>
              <a:gd name="connsiteX16" fmla="*/ 11571244 w 11578768"/>
              <a:gd name="connsiteY16" fmla="*/ 2621673 h 6472441"/>
              <a:gd name="connsiteX17" fmla="*/ 11572643 w 11578768"/>
              <a:gd name="connsiteY17" fmla="*/ 261466 h 6472441"/>
              <a:gd name="connsiteX18" fmla="*/ 11386303 w 11578768"/>
              <a:gd name="connsiteY18" fmla="*/ 83284 h 6472441"/>
              <a:gd name="connsiteX19" fmla="*/ 10689999 w 11578768"/>
              <a:gd name="connsiteY19" fmla="*/ 70590 h 6472441"/>
              <a:gd name="connsiteX20" fmla="*/ 7599878 w 11578768"/>
              <a:gd name="connsiteY20" fmla="*/ 75909 h 6472441"/>
              <a:gd name="connsiteX21" fmla="*/ 1892744 w 11578768"/>
              <a:gd name="connsiteY21" fmla="*/ -1 h 6472441"/>
              <a:gd name="connsiteX0" fmla="*/ 1892744 w 11578768"/>
              <a:gd name="connsiteY0" fmla="*/ -1 h 6472441"/>
              <a:gd name="connsiteX1" fmla="*/ 304663 w 11578768"/>
              <a:gd name="connsiteY1" fmla="*/ 10760 h 6472441"/>
              <a:gd name="connsiteX2" fmla="*/ 0 w 11578768"/>
              <a:gd name="connsiteY2" fmla="*/ 47941 h 6472441"/>
              <a:gd name="connsiteX3" fmla="*/ 0 w 11578768"/>
              <a:gd name="connsiteY3" fmla="*/ 909145 h 6472441"/>
              <a:gd name="connsiteX4" fmla="*/ 4597 w 11578768"/>
              <a:gd name="connsiteY4" fmla="*/ 909145 h 6472441"/>
              <a:gd name="connsiteX5" fmla="*/ 8568 w 11578768"/>
              <a:gd name="connsiteY5" fmla="*/ 1088907 h 6472441"/>
              <a:gd name="connsiteX6" fmla="*/ 88972 w 11578768"/>
              <a:gd name="connsiteY6" fmla="*/ 3523847 h 6472441"/>
              <a:gd name="connsiteX7" fmla="*/ 148480 w 11578768"/>
              <a:gd name="connsiteY7" fmla="*/ 5930840 h 6472441"/>
              <a:gd name="connsiteX8" fmla="*/ 5484139 w 11578768"/>
              <a:gd name="connsiteY8" fmla="*/ 5922734 h 6472441"/>
              <a:gd name="connsiteX9" fmla="*/ 8071632 w 11578768"/>
              <a:gd name="connsiteY9" fmla="*/ 5902006 h 6472441"/>
              <a:gd name="connsiteX10" fmla="*/ 8334742 w 11578768"/>
              <a:gd name="connsiteY10" fmla="*/ 5912753 h 6472441"/>
              <a:gd name="connsiteX11" fmla="*/ 8300328 w 11578768"/>
              <a:gd name="connsiteY11" fmla="*/ 6472441 h 6472441"/>
              <a:gd name="connsiteX12" fmla="*/ 8951337 w 11578768"/>
              <a:gd name="connsiteY12" fmla="*/ 5912878 h 6472441"/>
              <a:gd name="connsiteX13" fmla="*/ 9774882 w 11578768"/>
              <a:gd name="connsiteY13" fmla="*/ 5899459 h 6472441"/>
              <a:gd name="connsiteX14" fmla="*/ 10927227 w 11578768"/>
              <a:gd name="connsiteY14" fmla="*/ 5922365 h 6472441"/>
              <a:gd name="connsiteX15" fmla="*/ 11562334 w 11578768"/>
              <a:gd name="connsiteY15" fmla="*/ 5918250 h 6472441"/>
              <a:gd name="connsiteX16" fmla="*/ 11571244 w 11578768"/>
              <a:gd name="connsiteY16" fmla="*/ 2621673 h 6472441"/>
              <a:gd name="connsiteX17" fmla="*/ 11572643 w 11578768"/>
              <a:gd name="connsiteY17" fmla="*/ 261466 h 6472441"/>
              <a:gd name="connsiteX18" fmla="*/ 11386303 w 11578768"/>
              <a:gd name="connsiteY18" fmla="*/ 83284 h 6472441"/>
              <a:gd name="connsiteX19" fmla="*/ 10689999 w 11578768"/>
              <a:gd name="connsiteY19" fmla="*/ 70590 h 6472441"/>
              <a:gd name="connsiteX20" fmla="*/ 7599878 w 11578768"/>
              <a:gd name="connsiteY20" fmla="*/ 75909 h 6472441"/>
              <a:gd name="connsiteX21" fmla="*/ 1892744 w 11578768"/>
              <a:gd name="connsiteY21" fmla="*/ -1 h 6472441"/>
              <a:gd name="connsiteX0" fmla="*/ 1892744 w 11578768"/>
              <a:gd name="connsiteY0" fmla="*/ -1 h 6472441"/>
              <a:gd name="connsiteX1" fmla="*/ 304663 w 11578768"/>
              <a:gd name="connsiteY1" fmla="*/ 10760 h 6472441"/>
              <a:gd name="connsiteX2" fmla="*/ 0 w 11578768"/>
              <a:gd name="connsiteY2" fmla="*/ 47941 h 6472441"/>
              <a:gd name="connsiteX3" fmla="*/ 0 w 11578768"/>
              <a:gd name="connsiteY3" fmla="*/ 909145 h 6472441"/>
              <a:gd name="connsiteX4" fmla="*/ 4597 w 11578768"/>
              <a:gd name="connsiteY4" fmla="*/ 909145 h 6472441"/>
              <a:gd name="connsiteX5" fmla="*/ 8568 w 11578768"/>
              <a:gd name="connsiteY5" fmla="*/ 1088907 h 6472441"/>
              <a:gd name="connsiteX6" fmla="*/ 56717 w 11578768"/>
              <a:gd name="connsiteY6" fmla="*/ 3876624 h 6472441"/>
              <a:gd name="connsiteX7" fmla="*/ 148480 w 11578768"/>
              <a:gd name="connsiteY7" fmla="*/ 5930840 h 6472441"/>
              <a:gd name="connsiteX8" fmla="*/ 5484139 w 11578768"/>
              <a:gd name="connsiteY8" fmla="*/ 5922734 h 6472441"/>
              <a:gd name="connsiteX9" fmla="*/ 8071632 w 11578768"/>
              <a:gd name="connsiteY9" fmla="*/ 5902006 h 6472441"/>
              <a:gd name="connsiteX10" fmla="*/ 8334742 w 11578768"/>
              <a:gd name="connsiteY10" fmla="*/ 5912753 h 6472441"/>
              <a:gd name="connsiteX11" fmla="*/ 8300328 w 11578768"/>
              <a:gd name="connsiteY11" fmla="*/ 6472441 h 6472441"/>
              <a:gd name="connsiteX12" fmla="*/ 8951337 w 11578768"/>
              <a:gd name="connsiteY12" fmla="*/ 5912878 h 6472441"/>
              <a:gd name="connsiteX13" fmla="*/ 9774882 w 11578768"/>
              <a:gd name="connsiteY13" fmla="*/ 5899459 h 6472441"/>
              <a:gd name="connsiteX14" fmla="*/ 10927227 w 11578768"/>
              <a:gd name="connsiteY14" fmla="*/ 5922365 h 6472441"/>
              <a:gd name="connsiteX15" fmla="*/ 11562334 w 11578768"/>
              <a:gd name="connsiteY15" fmla="*/ 5918250 h 6472441"/>
              <a:gd name="connsiteX16" fmla="*/ 11571244 w 11578768"/>
              <a:gd name="connsiteY16" fmla="*/ 2621673 h 6472441"/>
              <a:gd name="connsiteX17" fmla="*/ 11572643 w 11578768"/>
              <a:gd name="connsiteY17" fmla="*/ 261466 h 6472441"/>
              <a:gd name="connsiteX18" fmla="*/ 11386303 w 11578768"/>
              <a:gd name="connsiteY18" fmla="*/ 83284 h 6472441"/>
              <a:gd name="connsiteX19" fmla="*/ 10689999 w 11578768"/>
              <a:gd name="connsiteY19" fmla="*/ 70590 h 6472441"/>
              <a:gd name="connsiteX20" fmla="*/ 7599878 w 11578768"/>
              <a:gd name="connsiteY20" fmla="*/ 75909 h 6472441"/>
              <a:gd name="connsiteX21" fmla="*/ 1892744 w 11578768"/>
              <a:gd name="connsiteY21" fmla="*/ -1 h 6472441"/>
              <a:gd name="connsiteX0" fmla="*/ 1892744 w 11578768"/>
              <a:gd name="connsiteY0" fmla="*/ -1 h 6472441"/>
              <a:gd name="connsiteX1" fmla="*/ 304663 w 11578768"/>
              <a:gd name="connsiteY1" fmla="*/ 10760 h 6472441"/>
              <a:gd name="connsiteX2" fmla="*/ 0 w 11578768"/>
              <a:gd name="connsiteY2" fmla="*/ 47941 h 6472441"/>
              <a:gd name="connsiteX3" fmla="*/ 0 w 11578768"/>
              <a:gd name="connsiteY3" fmla="*/ 909145 h 6472441"/>
              <a:gd name="connsiteX4" fmla="*/ 4597 w 11578768"/>
              <a:gd name="connsiteY4" fmla="*/ 909145 h 6472441"/>
              <a:gd name="connsiteX5" fmla="*/ 8568 w 11578768"/>
              <a:gd name="connsiteY5" fmla="*/ 1088907 h 6472441"/>
              <a:gd name="connsiteX6" fmla="*/ 56717 w 11578768"/>
              <a:gd name="connsiteY6" fmla="*/ 3876624 h 6472441"/>
              <a:gd name="connsiteX7" fmla="*/ 148480 w 11578768"/>
              <a:gd name="connsiteY7" fmla="*/ 5930840 h 6472441"/>
              <a:gd name="connsiteX8" fmla="*/ 5484139 w 11578768"/>
              <a:gd name="connsiteY8" fmla="*/ 5922734 h 6472441"/>
              <a:gd name="connsiteX9" fmla="*/ 8071632 w 11578768"/>
              <a:gd name="connsiteY9" fmla="*/ 5902006 h 6472441"/>
              <a:gd name="connsiteX10" fmla="*/ 8334742 w 11578768"/>
              <a:gd name="connsiteY10" fmla="*/ 5912753 h 6472441"/>
              <a:gd name="connsiteX11" fmla="*/ 8300328 w 11578768"/>
              <a:gd name="connsiteY11" fmla="*/ 6472441 h 6472441"/>
              <a:gd name="connsiteX12" fmla="*/ 8951337 w 11578768"/>
              <a:gd name="connsiteY12" fmla="*/ 5912878 h 6472441"/>
              <a:gd name="connsiteX13" fmla="*/ 9774882 w 11578768"/>
              <a:gd name="connsiteY13" fmla="*/ 5899459 h 6472441"/>
              <a:gd name="connsiteX14" fmla="*/ 10927227 w 11578768"/>
              <a:gd name="connsiteY14" fmla="*/ 5922365 h 6472441"/>
              <a:gd name="connsiteX15" fmla="*/ 11562334 w 11578768"/>
              <a:gd name="connsiteY15" fmla="*/ 5918250 h 6472441"/>
              <a:gd name="connsiteX16" fmla="*/ 11571244 w 11578768"/>
              <a:gd name="connsiteY16" fmla="*/ 2621673 h 6472441"/>
              <a:gd name="connsiteX17" fmla="*/ 11572643 w 11578768"/>
              <a:gd name="connsiteY17" fmla="*/ 261466 h 6472441"/>
              <a:gd name="connsiteX18" fmla="*/ 11386303 w 11578768"/>
              <a:gd name="connsiteY18" fmla="*/ 83284 h 6472441"/>
              <a:gd name="connsiteX19" fmla="*/ 10689999 w 11578768"/>
              <a:gd name="connsiteY19" fmla="*/ 70590 h 6472441"/>
              <a:gd name="connsiteX20" fmla="*/ 7599878 w 11578768"/>
              <a:gd name="connsiteY20" fmla="*/ 75909 h 6472441"/>
              <a:gd name="connsiteX21" fmla="*/ 1892744 w 11578768"/>
              <a:gd name="connsiteY21" fmla="*/ -1 h 6472441"/>
              <a:gd name="connsiteX0" fmla="*/ 1892744 w 11578768"/>
              <a:gd name="connsiteY0" fmla="*/ -1 h 6472441"/>
              <a:gd name="connsiteX1" fmla="*/ 304663 w 11578768"/>
              <a:gd name="connsiteY1" fmla="*/ 10760 h 6472441"/>
              <a:gd name="connsiteX2" fmla="*/ 0 w 11578768"/>
              <a:gd name="connsiteY2" fmla="*/ 47941 h 6472441"/>
              <a:gd name="connsiteX3" fmla="*/ 0 w 11578768"/>
              <a:gd name="connsiteY3" fmla="*/ 909145 h 6472441"/>
              <a:gd name="connsiteX4" fmla="*/ 4597 w 11578768"/>
              <a:gd name="connsiteY4" fmla="*/ 909145 h 6472441"/>
              <a:gd name="connsiteX5" fmla="*/ 8568 w 11578768"/>
              <a:gd name="connsiteY5" fmla="*/ 1088907 h 6472441"/>
              <a:gd name="connsiteX6" fmla="*/ 67470 w 11578768"/>
              <a:gd name="connsiteY6" fmla="*/ 4095586 h 6472441"/>
              <a:gd name="connsiteX7" fmla="*/ 148480 w 11578768"/>
              <a:gd name="connsiteY7" fmla="*/ 5930840 h 6472441"/>
              <a:gd name="connsiteX8" fmla="*/ 5484139 w 11578768"/>
              <a:gd name="connsiteY8" fmla="*/ 5922734 h 6472441"/>
              <a:gd name="connsiteX9" fmla="*/ 8071632 w 11578768"/>
              <a:gd name="connsiteY9" fmla="*/ 5902006 h 6472441"/>
              <a:gd name="connsiteX10" fmla="*/ 8334742 w 11578768"/>
              <a:gd name="connsiteY10" fmla="*/ 5912753 h 6472441"/>
              <a:gd name="connsiteX11" fmla="*/ 8300328 w 11578768"/>
              <a:gd name="connsiteY11" fmla="*/ 6472441 h 6472441"/>
              <a:gd name="connsiteX12" fmla="*/ 8951337 w 11578768"/>
              <a:gd name="connsiteY12" fmla="*/ 5912878 h 6472441"/>
              <a:gd name="connsiteX13" fmla="*/ 9774882 w 11578768"/>
              <a:gd name="connsiteY13" fmla="*/ 5899459 h 6472441"/>
              <a:gd name="connsiteX14" fmla="*/ 10927227 w 11578768"/>
              <a:gd name="connsiteY14" fmla="*/ 5922365 h 6472441"/>
              <a:gd name="connsiteX15" fmla="*/ 11562334 w 11578768"/>
              <a:gd name="connsiteY15" fmla="*/ 5918250 h 6472441"/>
              <a:gd name="connsiteX16" fmla="*/ 11571244 w 11578768"/>
              <a:gd name="connsiteY16" fmla="*/ 2621673 h 6472441"/>
              <a:gd name="connsiteX17" fmla="*/ 11572643 w 11578768"/>
              <a:gd name="connsiteY17" fmla="*/ 261466 h 6472441"/>
              <a:gd name="connsiteX18" fmla="*/ 11386303 w 11578768"/>
              <a:gd name="connsiteY18" fmla="*/ 83284 h 6472441"/>
              <a:gd name="connsiteX19" fmla="*/ 10689999 w 11578768"/>
              <a:gd name="connsiteY19" fmla="*/ 70590 h 6472441"/>
              <a:gd name="connsiteX20" fmla="*/ 7599878 w 11578768"/>
              <a:gd name="connsiteY20" fmla="*/ 75909 h 6472441"/>
              <a:gd name="connsiteX21" fmla="*/ 1892744 w 11578768"/>
              <a:gd name="connsiteY21" fmla="*/ -1 h 6472441"/>
              <a:gd name="connsiteX0" fmla="*/ 1892744 w 11578768"/>
              <a:gd name="connsiteY0" fmla="*/ -1 h 6472441"/>
              <a:gd name="connsiteX1" fmla="*/ 304663 w 11578768"/>
              <a:gd name="connsiteY1" fmla="*/ 10760 h 6472441"/>
              <a:gd name="connsiteX2" fmla="*/ 0 w 11578768"/>
              <a:gd name="connsiteY2" fmla="*/ 47941 h 6472441"/>
              <a:gd name="connsiteX3" fmla="*/ 0 w 11578768"/>
              <a:gd name="connsiteY3" fmla="*/ 909145 h 6472441"/>
              <a:gd name="connsiteX4" fmla="*/ 4597 w 11578768"/>
              <a:gd name="connsiteY4" fmla="*/ 909145 h 6472441"/>
              <a:gd name="connsiteX5" fmla="*/ 8568 w 11578768"/>
              <a:gd name="connsiteY5" fmla="*/ 1088907 h 6472441"/>
              <a:gd name="connsiteX6" fmla="*/ 67470 w 11578768"/>
              <a:gd name="connsiteY6" fmla="*/ 4095586 h 6472441"/>
              <a:gd name="connsiteX7" fmla="*/ 148480 w 11578768"/>
              <a:gd name="connsiteY7" fmla="*/ 5930840 h 6472441"/>
              <a:gd name="connsiteX8" fmla="*/ 5484139 w 11578768"/>
              <a:gd name="connsiteY8" fmla="*/ 5922734 h 6472441"/>
              <a:gd name="connsiteX9" fmla="*/ 8071632 w 11578768"/>
              <a:gd name="connsiteY9" fmla="*/ 5902006 h 6472441"/>
              <a:gd name="connsiteX10" fmla="*/ 8334742 w 11578768"/>
              <a:gd name="connsiteY10" fmla="*/ 5912753 h 6472441"/>
              <a:gd name="connsiteX11" fmla="*/ 8300328 w 11578768"/>
              <a:gd name="connsiteY11" fmla="*/ 6472441 h 6472441"/>
              <a:gd name="connsiteX12" fmla="*/ 8951337 w 11578768"/>
              <a:gd name="connsiteY12" fmla="*/ 5912878 h 6472441"/>
              <a:gd name="connsiteX13" fmla="*/ 9774882 w 11578768"/>
              <a:gd name="connsiteY13" fmla="*/ 5899459 h 6472441"/>
              <a:gd name="connsiteX14" fmla="*/ 10927227 w 11578768"/>
              <a:gd name="connsiteY14" fmla="*/ 5922365 h 6472441"/>
              <a:gd name="connsiteX15" fmla="*/ 11562334 w 11578768"/>
              <a:gd name="connsiteY15" fmla="*/ 5918250 h 6472441"/>
              <a:gd name="connsiteX16" fmla="*/ 11571244 w 11578768"/>
              <a:gd name="connsiteY16" fmla="*/ 2621673 h 6472441"/>
              <a:gd name="connsiteX17" fmla="*/ 11572643 w 11578768"/>
              <a:gd name="connsiteY17" fmla="*/ 261466 h 6472441"/>
              <a:gd name="connsiteX18" fmla="*/ 11386303 w 11578768"/>
              <a:gd name="connsiteY18" fmla="*/ 83284 h 6472441"/>
              <a:gd name="connsiteX19" fmla="*/ 10689999 w 11578768"/>
              <a:gd name="connsiteY19" fmla="*/ 70590 h 6472441"/>
              <a:gd name="connsiteX20" fmla="*/ 7599878 w 11578768"/>
              <a:gd name="connsiteY20" fmla="*/ 75909 h 6472441"/>
              <a:gd name="connsiteX21" fmla="*/ 1892744 w 11578768"/>
              <a:gd name="connsiteY21" fmla="*/ -1 h 6472441"/>
              <a:gd name="connsiteX0" fmla="*/ 1892744 w 11578768"/>
              <a:gd name="connsiteY0" fmla="*/ -1 h 6472441"/>
              <a:gd name="connsiteX1" fmla="*/ 304663 w 11578768"/>
              <a:gd name="connsiteY1" fmla="*/ 10760 h 6472441"/>
              <a:gd name="connsiteX2" fmla="*/ 0 w 11578768"/>
              <a:gd name="connsiteY2" fmla="*/ 47941 h 6472441"/>
              <a:gd name="connsiteX3" fmla="*/ 0 w 11578768"/>
              <a:gd name="connsiteY3" fmla="*/ 909145 h 6472441"/>
              <a:gd name="connsiteX4" fmla="*/ 4597 w 11578768"/>
              <a:gd name="connsiteY4" fmla="*/ 909145 h 6472441"/>
              <a:gd name="connsiteX5" fmla="*/ 8568 w 11578768"/>
              <a:gd name="connsiteY5" fmla="*/ 1088907 h 6472441"/>
              <a:gd name="connsiteX6" fmla="*/ 78222 w 11578768"/>
              <a:gd name="connsiteY6" fmla="*/ 4679489 h 6472441"/>
              <a:gd name="connsiteX7" fmla="*/ 148480 w 11578768"/>
              <a:gd name="connsiteY7" fmla="*/ 5930840 h 6472441"/>
              <a:gd name="connsiteX8" fmla="*/ 5484139 w 11578768"/>
              <a:gd name="connsiteY8" fmla="*/ 5922734 h 6472441"/>
              <a:gd name="connsiteX9" fmla="*/ 8071632 w 11578768"/>
              <a:gd name="connsiteY9" fmla="*/ 5902006 h 6472441"/>
              <a:gd name="connsiteX10" fmla="*/ 8334742 w 11578768"/>
              <a:gd name="connsiteY10" fmla="*/ 5912753 h 6472441"/>
              <a:gd name="connsiteX11" fmla="*/ 8300328 w 11578768"/>
              <a:gd name="connsiteY11" fmla="*/ 6472441 h 6472441"/>
              <a:gd name="connsiteX12" fmla="*/ 8951337 w 11578768"/>
              <a:gd name="connsiteY12" fmla="*/ 5912878 h 6472441"/>
              <a:gd name="connsiteX13" fmla="*/ 9774882 w 11578768"/>
              <a:gd name="connsiteY13" fmla="*/ 5899459 h 6472441"/>
              <a:gd name="connsiteX14" fmla="*/ 10927227 w 11578768"/>
              <a:gd name="connsiteY14" fmla="*/ 5922365 h 6472441"/>
              <a:gd name="connsiteX15" fmla="*/ 11562334 w 11578768"/>
              <a:gd name="connsiteY15" fmla="*/ 5918250 h 6472441"/>
              <a:gd name="connsiteX16" fmla="*/ 11571244 w 11578768"/>
              <a:gd name="connsiteY16" fmla="*/ 2621673 h 6472441"/>
              <a:gd name="connsiteX17" fmla="*/ 11572643 w 11578768"/>
              <a:gd name="connsiteY17" fmla="*/ 261466 h 6472441"/>
              <a:gd name="connsiteX18" fmla="*/ 11386303 w 11578768"/>
              <a:gd name="connsiteY18" fmla="*/ 83284 h 6472441"/>
              <a:gd name="connsiteX19" fmla="*/ 10689999 w 11578768"/>
              <a:gd name="connsiteY19" fmla="*/ 70590 h 6472441"/>
              <a:gd name="connsiteX20" fmla="*/ 7599878 w 11578768"/>
              <a:gd name="connsiteY20" fmla="*/ 75909 h 6472441"/>
              <a:gd name="connsiteX21" fmla="*/ 1892744 w 11578768"/>
              <a:gd name="connsiteY21" fmla="*/ -1 h 6472441"/>
              <a:gd name="connsiteX0" fmla="*/ 1892744 w 11578768"/>
              <a:gd name="connsiteY0" fmla="*/ -1 h 6472441"/>
              <a:gd name="connsiteX1" fmla="*/ 304663 w 11578768"/>
              <a:gd name="connsiteY1" fmla="*/ 10760 h 6472441"/>
              <a:gd name="connsiteX2" fmla="*/ 0 w 11578768"/>
              <a:gd name="connsiteY2" fmla="*/ 47941 h 6472441"/>
              <a:gd name="connsiteX3" fmla="*/ 0 w 11578768"/>
              <a:gd name="connsiteY3" fmla="*/ 909145 h 6472441"/>
              <a:gd name="connsiteX4" fmla="*/ 4597 w 11578768"/>
              <a:gd name="connsiteY4" fmla="*/ 909145 h 6472441"/>
              <a:gd name="connsiteX5" fmla="*/ 8568 w 11578768"/>
              <a:gd name="connsiteY5" fmla="*/ 1088907 h 6472441"/>
              <a:gd name="connsiteX6" fmla="*/ 78222 w 11578768"/>
              <a:gd name="connsiteY6" fmla="*/ 4679489 h 6472441"/>
              <a:gd name="connsiteX7" fmla="*/ 148480 w 11578768"/>
              <a:gd name="connsiteY7" fmla="*/ 5930840 h 6472441"/>
              <a:gd name="connsiteX8" fmla="*/ 5484139 w 11578768"/>
              <a:gd name="connsiteY8" fmla="*/ 5922734 h 6472441"/>
              <a:gd name="connsiteX9" fmla="*/ 8071632 w 11578768"/>
              <a:gd name="connsiteY9" fmla="*/ 5902006 h 6472441"/>
              <a:gd name="connsiteX10" fmla="*/ 8334742 w 11578768"/>
              <a:gd name="connsiteY10" fmla="*/ 5912753 h 6472441"/>
              <a:gd name="connsiteX11" fmla="*/ 8300328 w 11578768"/>
              <a:gd name="connsiteY11" fmla="*/ 6472441 h 6472441"/>
              <a:gd name="connsiteX12" fmla="*/ 8951337 w 11578768"/>
              <a:gd name="connsiteY12" fmla="*/ 5912878 h 6472441"/>
              <a:gd name="connsiteX13" fmla="*/ 9774882 w 11578768"/>
              <a:gd name="connsiteY13" fmla="*/ 5899459 h 6472441"/>
              <a:gd name="connsiteX14" fmla="*/ 10927227 w 11578768"/>
              <a:gd name="connsiteY14" fmla="*/ 5922365 h 6472441"/>
              <a:gd name="connsiteX15" fmla="*/ 11562334 w 11578768"/>
              <a:gd name="connsiteY15" fmla="*/ 5918250 h 6472441"/>
              <a:gd name="connsiteX16" fmla="*/ 11571244 w 11578768"/>
              <a:gd name="connsiteY16" fmla="*/ 2621673 h 6472441"/>
              <a:gd name="connsiteX17" fmla="*/ 11572643 w 11578768"/>
              <a:gd name="connsiteY17" fmla="*/ 261466 h 6472441"/>
              <a:gd name="connsiteX18" fmla="*/ 11386303 w 11578768"/>
              <a:gd name="connsiteY18" fmla="*/ 83284 h 6472441"/>
              <a:gd name="connsiteX19" fmla="*/ 10689999 w 11578768"/>
              <a:gd name="connsiteY19" fmla="*/ 70590 h 6472441"/>
              <a:gd name="connsiteX20" fmla="*/ 7599878 w 11578768"/>
              <a:gd name="connsiteY20" fmla="*/ 75909 h 6472441"/>
              <a:gd name="connsiteX21" fmla="*/ 1892744 w 11578768"/>
              <a:gd name="connsiteY21" fmla="*/ -1 h 6472441"/>
              <a:gd name="connsiteX0" fmla="*/ 1892744 w 11578768"/>
              <a:gd name="connsiteY0" fmla="*/ -1 h 6472441"/>
              <a:gd name="connsiteX1" fmla="*/ 304663 w 11578768"/>
              <a:gd name="connsiteY1" fmla="*/ 10760 h 6472441"/>
              <a:gd name="connsiteX2" fmla="*/ 0 w 11578768"/>
              <a:gd name="connsiteY2" fmla="*/ 47941 h 6472441"/>
              <a:gd name="connsiteX3" fmla="*/ 0 w 11578768"/>
              <a:gd name="connsiteY3" fmla="*/ 909145 h 6472441"/>
              <a:gd name="connsiteX4" fmla="*/ 4597 w 11578768"/>
              <a:gd name="connsiteY4" fmla="*/ 909145 h 6472441"/>
              <a:gd name="connsiteX5" fmla="*/ 8568 w 11578768"/>
              <a:gd name="connsiteY5" fmla="*/ 1088907 h 6472441"/>
              <a:gd name="connsiteX6" fmla="*/ 67470 w 11578768"/>
              <a:gd name="connsiteY6" fmla="*/ 4934947 h 6472441"/>
              <a:gd name="connsiteX7" fmla="*/ 148480 w 11578768"/>
              <a:gd name="connsiteY7" fmla="*/ 5930840 h 6472441"/>
              <a:gd name="connsiteX8" fmla="*/ 5484139 w 11578768"/>
              <a:gd name="connsiteY8" fmla="*/ 5922734 h 6472441"/>
              <a:gd name="connsiteX9" fmla="*/ 8071632 w 11578768"/>
              <a:gd name="connsiteY9" fmla="*/ 5902006 h 6472441"/>
              <a:gd name="connsiteX10" fmla="*/ 8334742 w 11578768"/>
              <a:gd name="connsiteY10" fmla="*/ 5912753 h 6472441"/>
              <a:gd name="connsiteX11" fmla="*/ 8300328 w 11578768"/>
              <a:gd name="connsiteY11" fmla="*/ 6472441 h 6472441"/>
              <a:gd name="connsiteX12" fmla="*/ 8951337 w 11578768"/>
              <a:gd name="connsiteY12" fmla="*/ 5912878 h 6472441"/>
              <a:gd name="connsiteX13" fmla="*/ 9774882 w 11578768"/>
              <a:gd name="connsiteY13" fmla="*/ 5899459 h 6472441"/>
              <a:gd name="connsiteX14" fmla="*/ 10927227 w 11578768"/>
              <a:gd name="connsiteY14" fmla="*/ 5922365 h 6472441"/>
              <a:gd name="connsiteX15" fmla="*/ 11562334 w 11578768"/>
              <a:gd name="connsiteY15" fmla="*/ 5918250 h 6472441"/>
              <a:gd name="connsiteX16" fmla="*/ 11571244 w 11578768"/>
              <a:gd name="connsiteY16" fmla="*/ 2621673 h 6472441"/>
              <a:gd name="connsiteX17" fmla="*/ 11572643 w 11578768"/>
              <a:gd name="connsiteY17" fmla="*/ 261466 h 6472441"/>
              <a:gd name="connsiteX18" fmla="*/ 11386303 w 11578768"/>
              <a:gd name="connsiteY18" fmla="*/ 83284 h 6472441"/>
              <a:gd name="connsiteX19" fmla="*/ 10689999 w 11578768"/>
              <a:gd name="connsiteY19" fmla="*/ 70590 h 6472441"/>
              <a:gd name="connsiteX20" fmla="*/ 7599878 w 11578768"/>
              <a:gd name="connsiteY20" fmla="*/ 75909 h 6472441"/>
              <a:gd name="connsiteX21" fmla="*/ 1892744 w 11578768"/>
              <a:gd name="connsiteY21" fmla="*/ -1 h 6472441"/>
              <a:gd name="connsiteX0" fmla="*/ 1892744 w 11578768"/>
              <a:gd name="connsiteY0" fmla="*/ -1 h 6472441"/>
              <a:gd name="connsiteX1" fmla="*/ 304663 w 11578768"/>
              <a:gd name="connsiteY1" fmla="*/ 10760 h 6472441"/>
              <a:gd name="connsiteX2" fmla="*/ 0 w 11578768"/>
              <a:gd name="connsiteY2" fmla="*/ 47941 h 6472441"/>
              <a:gd name="connsiteX3" fmla="*/ 0 w 11578768"/>
              <a:gd name="connsiteY3" fmla="*/ 909145 h 6472441"/>
              <a:gd name="connsiteX4" fmla="*/ 4597 w 11578768"/>
              <a:gd name="connsiteY4" fmla="*/ 909145 h 6472441"/>
              <a:gd name="connsiteX5" fmla="*/ 8568 w 11578768"/>
              <a:gd name="connsiteY5" fmla="*/ 1088907 h 6472441"/>
              <a:gd name="connsiteX6" fmla="*/ 67470 w 11578768"/>
              <a:gd name="connsiteY6" fmla="*/ 4934947 h 6472441"/>
              <a:gd name="connsiteX7" fmla="*/ 148480 w 11578768"/>
              <a:gd name="connsiteY7" fmla="*/ 5930840 h 6472441"/>
              <a:gd name="connsiteX8" fmla="*/ 5484139 w 11578768"/>
              <a:gd name="connsiteY8" fmla="*/ 5922734 h 6472441"/>
              <a:gd name="connsiteX9" fmla="*/ 8071632 w 11578768"/>
              <a:gd name="connsiteY9" fmla="*/ 5902006 h 6472441"/>
              <a:gd name="connsiteX10" fmla="*/ 8334742 w 11578768"/>
              <a:gd name="connsiteY10" fmla="*/ 5912753 h 6472441"/>
              <a:gd name="connsiteX11" fmla="*/ 8300328 w 11578768"/>
              <a:gd name="connsiteY11" fmla="*/ 6472441 h 6472441"/>
              <a:gd name="connsiteX12" fmla="*/ 8951337 w 11578768"/>
              <a:gd name="connsiteY12" fmla="*/ 5912878 h 6472441"/>
              <a:gd name="connsiteX13" fmla="*/ 9774882 w 11578768"/>
              <a:gd name="connsiteY13" fmla="*/ 5899459 h 6472441"/>
              <a:gd name="connsiteX14" fmla="*/ 10927227 w 11578768"/>
              <a:gd name="connsiteY14" fmla="*/ 5922365 h 6472441"/>
              <a:gd name="connsiteX15" fmla="*/ 11562334 w 11578768"/>
              <a:gd name="connsiteY15" fmla="*/ 5918250 h 6472441"/>
              <a:gd name="connsiteX16" fmla="*/ 11571244 w 11578768"/>
              <a:gd name="connsiteY16" fmla="*/ 2621673 h 6472441"/>
              <a:gd name="connsiteX17" fmla="*/ 11572643 w 11578768"/>
              <a:gd name="connsiteY17" fmla="*/ 261466 h 6472441"/>
              <a:gd name="connsiteX18" fmla="*/ 11386303 w 11578768"/>
              <a:gd name="connsiteY18" fmla="*/ 83284 h 6472441"/>
              <a:gd name="connsiteX19" fmla="*/ 10689999 w 11578768"/>
              <a:gd name="connsiteY19" fmla="*/ 70590 h 6472441"/>
              <a:gd name="connsiteX20" fmla="*/ 7599878 w 11578768"/>
              <a:gd name="connsiteY20" fmla="*/ 75909 h 6472441"/>
              <a:gd name="connsiteX21" fmla="*/ 1892744 w 11578768"/>
              <a:gd name="connsiteY21" fmla="*/ -1 h 6472441"/>
              <a:gd name="connsiteX0" fmla="*/ 1892744 w 11578768"/>
              <a:gd name="connsiteY0" fmla="*/ -1 h 6472441"/>
              <a:gd name="connsiteX1" fmla="*/ 304663 w 11578768"/>
              <a:gd name="connsiteY1" fmla="*/ 10760 h 6472441"/>
              <a:gd name="connsiteX2" fmla="*/ 0 w 11578768"/>
              <a:gd name="connsiteY2" fmla="*/ 47941 h 6472441"/>
              <a:gd name="connsiteX3" fmla="*/ 0 w 11578768"/>
              <a:gd name="connsiteY3" fmla="*/ 909145 h 6472441"/>
              <a:gd name="connsiteX4" fmla="*/ 4597 w 11578768"/>
              <a:gd name="connsiteY4" fmla="*/ 909145 h 6472441"/>
              <a:gd name="connsiteX5" fmla="*/ 8569 w 11578768"/>
              <a:gd name="connsiteY5" fmla="*/ 1441682 h 6472441"/>
              <a:gd name="connsiteX6" fmla="*/ 67470 w 11578768"/>
              <a:gd name="connsiteY6" fmla="*/ 4934947 h 6472441"/>
              <a:gd name="connsiteX7" fmla="*/ 148480 w 11578768"/>
              <a:gd name="connsiteY7" fmla="*/ 5930840 h 6472441"/>
              <a:gd name="connsiteX8" fmla="*/ 5484139 w 11578768"/>
              <a:gd name="connsiteY8" fmla="*/ 5922734 h 6472441"/>
              <a:gd name="connsiteX9" fmla="*/ 8071632 w 11578768"/>
              <a:gd name="connsiteY9" fmla="*/ 5902006 h 6472441"/>
              <a:gd name="connsiteX10" fmla="*/ 8334742 w 11578768"/>
              <a:gd name="connsiteY10" fmla="*/ 5912753 h 6472441"/>
              <a:gd name="connsiteX11" fmla="*/ 8300328 w 11578768"/>
              <a:gd name="connsiteY11" fmla="*/ 6472441 h 6472441"/>
              <a:gd name="connsiteX12" fmla="*/ 8951337 w 11578768"/>
              <a:gd name="connsiteY12" fmla="*/ 5912878 h 6472441"/>
              <a:gd name="connsiteX13" fmla="*/ 9774882 w 11578768"/>
              <a:gd name="connsiteY13" fmla="*/ 5899459 h 6472441"/>
              <a:gd name="connsiteX14" fmla="*/ 10927227 w 11578768"/>
              <a:gd name="connsiteY14" fmla="*/ 5922365 h 6472441"/>
              <a:gd name="connsiteX15" fmla="*/ 11562334 w 11578768"/>
              <a:gd name="connsiteY15" fmla="*/ 5918250 h 6472441"/>
              <a:gd name="connsiteX16" fmla="*/ 11571244 w 11578768"/>
              <a:gd name="connsiteY16" fmla="*/ 2621673 h 6472441"/>
              <a:gd name="connsiteX17" fmla="*/ 11572643 w 11578768"/>
              <a:gd name="connsiteY17" fmla="*/ 261466 h 6472441"/>
              <a:gd name="connsiteX18" fmla="*/ 11386303 w 11578768"/>
              <a:gd name="connsiteY18" fmla="*/ 83284 h 6472441"/>
              <a:gd name="connsiteX19" fmla="*/ 10689999 w 11578768"/>
              <a:gd name="connsiteY19" fmla="*/ 70590 h 6472441"/>
              <a:gd name="connsiteX20" fmla="*/ 7599878 w 11578768"/>
              <a:gd name="connsiteY20" fmla="*/ 75909 h 6472441"/>
              <a:gd name="connsiteX21" fmla="*/ 1892744 w 11578768"/>
              <a:gd name="connsiteY21" fmla="*/ -1 h 6472441"/>
              <a:gd name="connsiteX0" fmla="*/ 1892744 w 11578768"/>
              <a:gd name="connsiteY0" fmla="*/ -1 h 6472441"/>
              <a:gd name="connsiteX1" fmla="*/ 304663 w 11578768"/>
              <a:gd name="connsiteY1" fmla="*/ 10760 h 6472441"/>
              <a:gd name="connsiteX2" fmla="*/ 0 w 11578768"/>
              <a:gd name="connsiteY2" fmla="*/ 47941 h 6472441"/>
              <a:gd name="connsiteX3" fmla="*/ 0 w 11578768"/>
              <a:gd name="connsiteY3" fmla="*/ 909145 h 6472441"/>
              <a:gd name="connsiteX4" fmla="*/ 4597 w 11578768"/>
              <a:gd name="connsiteY4" fmla="*/ 909145 h 6472441"/>
              <a:gd name="connsiteX5" fmla="*/ 8569 w 11578768"/>
              <a:gd name="connsiteY5" fmla="*/ 1441682 h 6472441"/>
              <a:gd name="connsiteX6" fmla="*/ 67470 w 11578768"/>
              <a:gd name="connsiteY6" fmla="*/ 4934947 h 6472441"/>
              <a:gd name="connsiteX7" fmla="*/ 148480 w 11578768"/>
              <a:gd name="connsiteY7" fmla="*/ 5930840 h 6472441"/>
              <a:gd name="connsiteX8" fmla="*/ 5484139 w 11578768"/>
              <a:gd name="connsiteY8" fmla="*/ 5922734 h 6472441"/>
              <a:gd name="connsiteX9" fmla="*/ 8071632 w 11578768"/>
              <a:gd name="connsiteY9" fmla="*/ 5902006 h 6472441"/>
              <a:gd name="connsiteX10" fmla="*/ 8334742 w 11578768"/>
              <a:gd name="connsiteY10" fmla="*/ 5912753 h 6472441"/>
              <a:gd name="connsiteX11" fmla="*/ 8300328 w 11578768"/>
              <a:gd name="connsiteY11" fmla="*/ 6472441 h 6472441"/>
              <a:gd name="connsiteX12" fmla="*/ 8951337 w 11578768"/>
              <a:gd name="connsiteY12" fmla="*/ 5912878 h 6472441"/>
              <a:gd name="connsiteX13" fmla="*/ 9774882 w 11578768"/>
              <a:gd name="connsiteY13" fmla="*/ 5899459 h 6472441"/>
              <a:gd name="connsiteX14" fmla="*/ 10927227 w 11578768"/>
              <a:gd name="connsiteY14" fmla="*/ 5922365 h 6472441"/>
              <a:gd name="connsiteX15" fmla="*/ 11562334 w 11578768"/>
              <a:gd name="connsiteY15" fmla="*/ 5918250 h 6472441"/>
              <a:gd name="connsiteX16" fmla="*/ 11571244 w 11578768"/>
              <a:gd name="connsiteY16" fmla="*/ 2621673 h 6472441"/>
              <a:gd name="connsiteX17" fmla="*/ 11572643 w 11578768"/>
              <a:gd name="connsiteY17" fmla="*/ 261466 h 6472441"/>
              <a:gd name="connsiteX18" fmla="*/ 11386303 w 11578768"/>
              <a:gd name="connsiteY18" fmla="*/ 83284 h 6472441"/>
              <a:gd name="connsiteX19" fmla="*/ 10689999 w 11578768"/>
              <a:gd name="connsiteY19" fmla="*/ 70590 h 6472441"/>
              <a:gd name="connsiteX20" fmla="*/ 7599878 w 11578768"/>
              <a:gd name="connsiteY20" fmla="*/ 75909 h 6472441"/>
              <a:gd name="connsiteX21" fmla="*/ 1892744 w 11578768"/>
              <a:gd name="connsiteY21" fmla="*/ -1 h 6472441"/>
              <a:gd name="connsiteX0" fmla="*/ 1892744 w 11578768"/>
              <a:gd name="connsiteY0" fmla="*/ -1 h 6472441"/>
              <a:gd name="connsiteX1" fmla="*/ 304663 w 11578768"/>
              <a:gd name="connsiteY1" fmla="*/ 10760 h 6472441"/>
              <a:gd name="connsiteX2" fmla="*/ 0 w 11578768"/>
              <a:gd name="connsiteY2" fmla="*/ 47941 h 6472441"/>
              <a:gd name="connsiteX3" fmla="*/ 0 w 11578768"/>
              <a:gd name="connsiteY3" fmla="*/ 909145 h 6472441"/>
              <a:gd name="connsiteX4" fmla="*/ 4597 w 11578768"/>
              <a:gd name="connsiteY4" fmla="*/ 909145 h 6472441"/>
              <a:gd name="connsiteX5" fmla="*/ 8569 w 11578768"/>
              <a:gd name="connsiteY5" fmla="*/ 1441682 h 6472441"/>
              <a:gd name="connsiteX6" fmla="*/ 67470 w 11578768"/>
              <a:gd name="connsiteY6" fmla="*/ 4934947 h 6472441"/>
              <a:gd name="connsiteX7" fmla="*/ 148480 w 11578768"/>
              <a:gd name="connsiteY7" fmla="*/ 5930840 h 6472441"/>
              <a:gd name="connsiteX8" fmla="*/ 5484139 w 11578768"/>
              <a:gd name="connsiteY8" fmla="*/ 5922734 h 6472441"/>
              <a:gd name="connsiteX9" fmla="*/ 8071632 w 11578768"/>
              <a:gd name="connsiteY9" fmla="*/ 5902006 h 6472441"/>
              <a:gd name="connsiteX10" fmla="*/ 8302487 w 11578768"/>
              <a:gd name="connsiteY10" fmla="*/ 5912754 h 6472441"/>
              <a:gd name="connsiteX11" fmla="*/ 8300328 w 11578768"/>
              <a:gd name="connsiteY11" fmla="*/ 6472441 h 6472441"/>
              <a:gd name="connsiteX12" fmla="*/ 8951337 w 11578768"/>
              <a:gd name="connsiteY12" fmla="*/ 5912878 h 6472441"/>
              <a:gd name="connsiteX13" fmla="*/ 9774882 w 11578768"/>
              <a:gd name="connsiteY13" fmla="*/ 5899459 h 6472441"/>
              <a:gd name="connsiteX14" fmla="*/ 10927227 w 11578768"/>
              <a:gd name="connsiteY14" fmla="*/ 5922365 h 6472441"/>
              <a:gd name="connsiteX15" fmla="*/ 11562334 w 11578768"/>
              <a:gd name="connsiteY15" fmla="*/ 5918250 h 6472441"/>
              <a:gd name="connsiteX16" fmla="*/ 11571244 w 11578768"/>
              <a:gd name="connsiteY16" fmla="*/ 2621673 h 6472441"/>
              <a:gd name="connsiteX17" fmla="*/ 11572643 w 11578768"/>
              <a:gd name="connsiteY17" fmla="*/ 261466 h 6472441"/>
              <a:gd name="connsiteX18" fmla="*/ 11386303 w 11578768"/>
              <a:gd name="connsiteY18" fmla="*/ 83284 h 6472441"/>
              <a:gd name="connsiteX19" fmla="*/ 10689999 w 11578768"/>
              <a:gd name="connsiteY19" fmla="*/ 70590 h 6472441"/>
              <a:gd name="connsiteX20" fmla="*/ 7599878 w 11578768"/>
              <a:gd name="connsiteY20" fmla="*/ 75909 h 6472441"/>
              <a:gd name="connsiteX21" fmla="*/ 1892744 w 11578768"/>
              <a:gd name="connsiteY21" fmla="*/ -1 h 6472441"/>
              <a:gd name="connsiteX0" fmla="*/ 1892744 w 11578768"/>
              <a:gd name="connsiteY0" fmla="*/ -1 h 6472441"/>
              <a:gd name="connsiteX1" fmla="*/ 304663 w 11578768"/>
              <a:gd name="connsiteY1" fmla="*/ 10760 h 6472441"/>
              <a:gd name="connsiteX2" fmla="*/ 0 w 11578768"/>
              <a:gd name="connsiteY2" fmla="*/ 47941 h 6472441"/>
              <a:gd name="connsiteX3" fmla="*/ 0 w 11578768"/>
              <a:gd name="connsiteY3" fmla="*/ 909145 h 6472441"/>
              <a:gd name="connsiteX4" fmla="*/ 4597 w 11578768"/>
              <a:gd name="connsiteY4" fmla="*/ 909145 h 6472441"/>
              <a:gd name="connsiteX5" fmla="*/ 8569 w 11578768"/>
              <a:gd name="connsiteY5" fmla="*/ 1441682 h 6472441"/>
              <a:gd name="connsiteX6" fmla="*/ 67470 w 11578768"/>
              <a:gd name="connsiteY6" fmla="*/ 4934947 h 6472441"/>
              <a:gd name="connsiteX7" fmla="*/ 148480 w 11578768"/>
              <a:gd name="connsiteY7" fmla="*/ 5930840 h 6472441"/>
              <a:gd name="connsiteX8" fmla="*/ 5484139 w 11578768"/>
              <a:gd name="connsiteY8" fmla="*/ 5922734 h 6472441"/>
              <a:gd name="connsiteX9" fmla="*/ 8071632 w 11578768"/>
              <a:gd name="connsiteY9" fmla="*/ 5902006 h 6472441"/>
              <a:gd name="connsiteX10" fmla="*/ 8302487 w 11578768"/>
              <a:gd name="connsiteY10" fmla="*/ 5912754 h 6472441"/>
              <a:gd name="connsiteX11" fmla="*/ 8300328 w 11578768"/>
              <a:gd name="connsiteY11" fmla="*/ 6472441 h 6472441"/>
              <a:gd name="connsiteX12" fmla="*/ 8951337 w 11578768"/>
              <a:gd name="connsiteY12" fmla="*/ 5912878 h 6472441"/>
              <a:gd name="connsiteX13" fmla="*/ 9774882 w 11578768"/>
              <a:gd name="connsiteY13" fmla="*/ 5899459 h 6472441"/>
              <a:gd name="connsiteX14" fmla="*/ 10927227 w 11578768"/>
              <a:gd name="connsiteY14" fmla="*/ 5922365 h 6472441"/>
              <a:gd name="connsiteX15" fmla="*/ 11562334 w 11578768"/>
              <a:gd name="connsiteY15" fmla="*/ 5918250 h 6472441"/>
              <a:gd name="connsiteX16" fmla="*/ 11571244 w 11578768"/>
              <a:gd name="connsiteY16" fmla="*/ 2621673 h 6472441"/>
              <a:gd name="connsiteX17" fmla="*/ 11572643 w 11578768"/>
              <a:gd name="connsiteY17" fmla="*/ 261466 h 6472441"/>
              <a:gd name="connsiteX18" fmla="*/ 11386303 w 11578768"/>
              <a:gd name="connsiteY18" fmla="*/ 83284 h 6472441"/>
              <a:gd name="connsiteX19" fmla="*/ 10689999 w 11578768"/>
              <a:gd name="connsiteY19" fmla="*/ 70590 h 6472441"/>
              <a:gd name="connsiteX20" fmla="*/ 7599878 w 11578768"/>
              <a:gd name="connsiteY20" fmla="*/ 75909 h 6472441"/>
              <a:gd name="connsiteX21" fmla="*/ 1892744 w 11578768"/>
              <a:gd name="connsiteY21" fmla="*/ -1 h 6472441"/>
              <a:gd name="connsiteX0" fmla="*/ 1892744 w 11578768"/>
              <a:gd name="connsiteY0" fmla="*/ -1 h 6472441"/>
              <a:gd name="connsiteX1" fmla="*/ 304663 w 11578768"/>
              <a:gd name="connsiteY1" fmla="*/ 10760 h 6472441"/>
              <a:gd name="connsiteX2" fmla="*/ 0 w 11578768"/>
              <a:gd name="connsiteY2" fmla="*/ 120534 h 6472441"/>
              <a:gd name="connsiteX3" fmla="*/ 0 w 11578768"/>
              <a:gd name="connsiteY3" fmla="*/ 909145 h 6472441"/>
              <a:gd name="connsiteX4" fmla="*/ 4597 w 11578768"/>
              <a:gd name="connsiteY4" fmla="*/ 909145 h 6472441"/>
              <a:gd name="connsiteX5" fmla="*/ 8569 w 11578768"/>
              <a:gd name="connsiteY5" fmla="*/ 1441682 h 6472441"/>
              <a:gd name="connsiteX6" fmla="*/ 67470 w 11578768"/>
              <a:gd name="connsiteY6" fmla="*/ 4934947 h 6472441"/>
              <a:gd name="connsiteX7" fmla="*/ 148480 w 11578768"/>
              <a:gd name="connsiteY7" fmla="*/ 5930840 h 6472441"/>
              <a:gd name="connsiteX8" fmla="*/ 5484139 w 11578768"/>
              <a:gd name="connsiteY8" fmla="*/ 5922734 h 6472441"/>
              <a:gd name="connsiteX9" fmla="*/ 8071632 w 11578768"/>
              <a:gd name="connsiteY9" fmla="*/ 5902006 h 6472441"/>
              <a:gd name="connsiteX10" fmla="*/ 8302487 w 11578768"/>
              <a:gd name="connsiteY10" fmla="*/ 5912754 h 6472441"/>
              <a:gd name="connsiteX11" fmla="*/ 8300328 w 11578768"/>
              <a:gd name="connsiteY11" fmla="*/ 6472441 h 6472441"/>
              <a:gd name="connsiteX12" fmla="*/ 8951337 w 11578768"/>
              <a:gd name="connsiteY12" fmla="*/ 5912878 h 6472441"/>
              <a:gd name="connsiteX13" fmla="*/ 9774882 w 11578768"/>
              <a:gd name="connsiteY13" fmla="*/ 5899459 h 6472441"/>
              <a:gd name="connsiteX14" fmla="*/ 10927227 w 11578768"/>
              <a:gd name="connsiteY14" fmla="*/ 5922365 h 6472441"/>
              <a:gd name="connsiteX15" fmla="*/ 11562334 w 11578768"/>
              <a:gd name="connsiteY15" fmla="*/ 5918250 h 6472441"/>
              <a:gd name="connsiteX16" fmla="*/ 11571244 w 11578768"/>
              <a:gd name="connsiteY16" fmla="*/ 2621673 h 6472441"/>
              <a:gd name="connsiteX17" fmla="*/ 11572643 w 11578768"/>
              <a:gd name="connsiteY17" fmla="*/ 261466 h 6472441"/>
              <a:gd name="connsiteX18" fmla="*/ 11386303 w 11578768"/>
              <a:gd name="connsiteY18" fmla="*/ 83284 h 6472441"/>
              <a:gd name="connsiteX19" fmla="*/ 10689999 w 11578768"/>
              <a:gd name="connsiteY19" fmla="*/ 70590 h 6472441"/>
              <a:gd name="connsiteX20" fmla="*/ 7599878 w 11578768"/>
              <a:gd name="connsiteY20" fmla="*/ 75909 h 6472441"/>
              <a:gd name="connsiteX21" fmla="*/ 1892744 w 11578768"/>
              <a:gd name="connsiteY21" fmla="*/ -1 h 6472441"/>
              <a:gd name="connsiteX0" fmla="*/ 1892744 w 11578768"/>
              <a:gd name="connsiteY0" fmla="*/ -1 h 6472441"/>
              <a:gd name="connsiteX1" fmla="*/ 432992 w 11578768"/>
              <a:gd name="connsiteY1" fmla="*/ 34958 h 6472441"/>
              <a:gd name="connsiteX2" fmla="*/ 0 w 11578768"/>
              <a:gd name="connsiteY2" fmla="*/ 120534 h 6472441"/>
              <a:gd name="connsiteX3" fmla="*/ 0 w 11578768"/>
              <a:gd name="connsiteY3" fmla="*/ 909145 h 6472441"/>
              <a:gd name="connsiteX4" fmla="*/ 4597 w 11578768"/>
              <a:gd name="connsiteY4" fmla="*/ 909145 h 6472441"/>
              <a:gd name="connsiteX5" fmla="*/ 8569 w 11578768"/>
              <a:gd name="connsiteY5" fmla="*/ 1441682 h 6472441"/>
              <a:gd name="connsiteX6" fmla="*/ 67470 w 11578768"/>
              <a:gd name="connsiteY6" fmla="*/ 4934947 h 6472441"/>
              <a:gd name="connsiteX7" fmla="*/ 148480 w 11578768"/>
              <a:gd name="connsiteY7" fmla="*/ 5930840 h 6472441"/>
              <a:gd name="connsiteX8" fmla="*/ 5484139 w 11578768"/>
              <a:gd name="connsiteY8" fmla="*/ 5922734 h 6472441"/>
              <a:gd name="connsiteX9" fmla="*/ 8071632 w 11578768"/>
              <a:gd name="connsiteY9" fmla="*/ 5902006 h 6472441"/>
              <a:gd name="connsiteX10" fmla="*/ 8302487 w 11578768"/>
              <a:gd name="connsiteY10" fmla="*/ 5912754 h 6472441"/>
              <a:gd name="connsiteX11" fmla="*/ 8300328 w 11578768"/>
              <a:gd name="connsiteY11" fmla="*/ 6472441 h 6472441"/>
              <a:gd name="connsiteX12" fmla="*/ 8951337 w 11578768"/>
              <a:gd name="connsiteY12" fmla="*/ 5912878 h 6472441"/>
              <a:gd name="connsiteX13" fmla="*/ 9774882 w 11578768"/>
              <a:gd name="connsiteY13" fmla="*/ 5899459 h 6472441"/>
              <a:gd name="connsiteX14" fmla="*/ 10927227 w 11578768"/>
              <a:gd name="connsiteY14" fmla="*/ 5922365 h 6472441"/>
              <a:gd name="connsiteX15" fmla="*/ 11562334 w 11578768"/>
              <a:gd name="connsiteY15" fmla="*/ 5918250 h 6472441"/>
              <a:gd name="connsiteX16" fmla="*/ 11571244 w 11578768"/>
              <a:gd name="connsiteY16" fmla="*/ 2621673 h 6472441"/>
              <a:gd name="connsiteX17" fmla="*/ 11572643 w 11578768"/>
              <a:gd name="connsiteY17" fmla="*/ 261466 h 6472441"/>
              <a:gd name="connsiteX18" fmla="*/ 11386303 w 11578768"/>
              <a:gd name="connsiteY18" fmla="*/ 83284 h 6472441"/>
              <a:gd name="connsiteX19" fmla="*/ 10689999 w 11578768"/>
              <a:gd name="connsiteY19" fmla="*/ 70590 h 6472441"/>
              <a:gd name="connsiteX20" fmla="*/ 7599878 w 11578768"/>
              <a:gd name="connsiteY20" fmla="*/ 75909 h 6472441"/>
              <a:gd name="connsiteX21" fmla="*/ 1892744 w 11578768"/>
              <a:gd name="connsiteY21" fmla="*/ -1 h 6472441"/>
              <a:gd name="connsiteX0" fmla="*/ 1999684 w 11578768"/>
              <a:gd name="connsiteY0" fmla="*/ 13440 h 6437483"/>
              <a:gd name="connsiteX1" fmla="*/ 432992 w 11578768"/>
              <a:gd name="connsiteY1" fmla="*/ 0 h 6437483"/>
              <a:gd name="connsiteX2" fmla="*/ 0 w 11578768"/>
              <a:gd name="connsiteY2" fmla="*/ 85576 h 6437483"/>
              <a:gd name="connsiteX3" fmla="*/ 0 w 11578768"/>
              <a:gd name="connsiteY3" fmla="*/ 874187 h 6437483"/>
              <a:gd name="connsiteX4" fmla="*/ 4597 w 11578768"/>
              <a:gd name="connsiteY4" fmla="*/ 874187 h 6437483"/>
              <a:gd name="connsiteX5" fmla="*/ 8569 w 11578768"/>
              <a:gd name="connsiteY5" fmla="*/ 1406724 h 6437483"/>
              <a:gd name="connsiteX6" fmla="*/ 67470 w 11578768"/>
              <a:gd name="connsiteY6" fmla="*/ 4899989 h 6437483"/>
              <a:gd name="connsiteX7" fmla="*/ 148480 w 11578768"/>
              <a:gd name="connsiteY7" fmla="*/ 5895882 h 6437483"/>
              <a:gd name="connsiteX8" fmla="*/ 5484139 w 11578768"/>
              <a:gd name="connsiteY8" fmla="*/ 5887776 h 6437483"/>
              <a:gd name="connsiteX9" fmla="*/ 8071632 w 11578768"/>
              <a:gd name="connsiteY9" fmla="*/ 5867048 h 6437483"/>
              <a:gd name="connsiteX10" fmla="*/ 8302487 w 11578768"/>
              <a:gd name="connsiteY10" fmla="*/ 5877796 h 6437483"/>
              <a:gd name="connsiteX11" fmla="*/ 8300328 w 11578768"/>
              <a:gd name="connsiteY11" fmla="*/ 6437483 h 6437483"/>
              <a:gd name="connsiteX12" fmla="*/ 8951337 w 11578768"/>
              <a:gd name="connsiteY12" fmla="*/ 5877920 h 6437483"/>
              <a:gd name="connsiteX13" fmla="*/ 9774882 w 11578768"/>
              <a:gd name="connsiteY13" fmla="*/ 5864501 h 6437483"/>
              <a:gd name="connsiteX14" fmla="*/ 10927227 w 11578768"/>
              <a:gd name="connsiteY14" fmla="*/ 5887407 h 6437483"/>
              <a:gd name="connsiteX15" fmla="*/ 11562334 w 11578768"/>
              <a:gd name="connsiteY15" fmla="*/ 5883292 h 6437483"/>
              <a:gd name="connsiteX16" fmla="*/ 11571244 w 11578768"/>
              <a:gd name="connsiteY16" fmla="*/ 2586715 h 6437483"/>
              <a:gd name="connsiteX17" fmla="*/ 11572643 w 11578768"/>
              <a:gd name="connsiteY17" fmla="*/ 226508 h 6437483"/>
              <a:gd name="connsiteX18" fmla="*/ 11386303 w 11578768"/>
              <a:gd name="connsiteY18" fmla="*/ 48326 h 6437483"/>
              <a:gd name="connsiteX19" fmla="*/ 10689999 w 11578768"/>
              <a:gd name="connsiteY19" fmla="*/ 35632 h 6437483"/>
              <a:gd name="connsiteX20" fmla="*/ 7599878 w 11578768"/>
              <a:gd name="connsiteY20" fmla="*/ 40951 h 6437483"/>
              <a:gd name="connsiteX21" fmla="*/ 1999684 w 11578768"/>
              <a:gd name="connsiteY21" fmla="*/ 13440 h 6437483"/>
              <a:gd name="connsiteX0" fmla="*/ 1999684 w 11578768"/>
              <a:gd name="connsiteY0" fmla="*/ 0 h 6424043"/>
              <a:gd name="connsiteX1" fmla="*/ 561320 w 11578768"/>
              <a:gd name="connsiteY1" fmla="*/ 10760 h 6424043"/>
              <a:gd name="connsiteX2" fmla="*/ 0 w 11578768"/>
              <a:gd name="connsiteY2" fmla="*/ 72136 h 6424043"/>
              <a:gd name="connsiteX3" fmla="*/ 0 w 11578768"/>
              <a:gd name="connsiteY3" fmla="*/ 860747 h 6424043"/>
              <a:gd name="connsiteX4" fmla="*/ 4597 w 11578768"/>
              <a:gd name="connsiteY4" fmla="*/ 860747 h 6424043"/>
              <a:gd name="connsiteX5" fmla="*/ 8569 w 11578768"/>
              <a:gd name="connsiteY5" fmla="*/ 1393284 h 6424043"/>
              <a:gd name="connsiteX6" fmla="*/ 67470 w 11578768"/>
              <a:gd name="connsiteY6" fmla="*/ 4886549 h 6424043"/>
              <a:gd name="connsiteX7" fmla="*/ 148480 w 11578768"/>
              <a:gd name="connsiteY7" fmla="*/ 5882442 h 6424043"/>
              <a:gd name="connsiteX8" fmla="*/ 5484139 w 11578768"/>
              <a:gd name="connsiteY8" fmla="*/ 5874336 h 6424043"/>
              <a:gd name="connsiteX9" fmla="*/ 8071632 w 11578768"/>
              <a:gd name="connsiteY9" fmla="*/ 5853608 h 6424043"/>
              <a:gd name="connsiteX10" fmla="*/ 8302487 w 11578768"/>
              <a:gd name="connsiteY10" fmla="*/ 5864356 h 6424043"/>
              <a:gd name="connsiteX11" fmla="*/ 8300328 w 11578768"/>
              <a:gd name="connsiteY11" fmla="*/ 6424043 h 6424043"/>
              <a:gd name="connsiteX12" fmla="*/ 8951337 w 11578768"/>
              <a:gd name="connsiteY12" fmla="*/ 5864480 h 6424043"/>
              <a:gd name="connsiteX13" fmla="*/ 9774882 w 11578768"/>
              <a:gd name="connsiteY13" fmla="*/ 5851061 h 6424043"/>
              <a:gd name="connsiteX14" fmla="*/ 10927227 w 11578768"/>
              <a:gd name="connsiteY14" fmla="*/ 5873967 h 6424043"/>
              <a:gd name="connsiteX15" fmla="*/ 11562334 w 11578768"/>
              <a:gd name="connsiteY15" fmla="*/ 5869852 h 6424043"/>
              <a:gd name="connsiteX16" fmla="*/ 11571244 w 11578768"/>
              <a:gd name="connsiteY16" fmla="*/ 2573275 h 6424043"/>
              <a:gd name="connsiteX17" fmla="*/ 11572643 w 11578768"/>
              <a:gd name="connsiteY17" fmla="*/ 213068 h 6424043"/>
              <a:gd name="connsiteX18" fmla="*/ 11386303 w 11578768"/>
              <a:gd name="connsiteY18" fmla="*/ 34886 h 6424043"/>
              <a:gd name="connsiteX19" fmla="*/ 10689999 w 11578768"/>
              <a:gd name="connsiteY19" fmla="*/ 22192 h 6424043"/>
              <a:gd name="connsiteX20" fmla="*/ 7599878 w 11578768"/>
              <a:gd name="connsiteY20" fmla="*/ 27511 h 6424043"/>
              <a:gd name="connsiteX21" fmla="*/ 1999684 w 11578768"/>
              <a:gd name="connsiteY21" fmla="*/ 0 h 6424043"/>
              <a:gd name="connsiteX0" fmla="*/ 1999684 w 11578768"/>
              <a:gd name="connsiteY0" fmla="*/ 0 h 6424043"/>
              <a:gd name="connsiteX1" fmla="*/ 561320 w 11578768"/>
              <a:gd name="connsiteY1" fmla="*/ 10760 h 6424043"/>
              <a:gd name="connsiteX2" fmla="*/ 0 w 11578768"/>
              <a:gd name="connsiteY2" fmla="*/ 72136 h 6424043"/>
              <a:gd name="connsiteX3" fmla="*/ 0 w 11578768"/>
              <a:gd name="connsiteY3" fmla="*/ 860747 h 6424043"/>
              <a:gd name="connsiteX4" fmla="*/ 4597 w 11578768"/>
              <a:gd name="connsiteY4" fmla="*/ 860747 h 6424043"/>
              <a:gd name="connsiteX5" fmla="*/ 8569 w 11578768"/>
              <a:gd name="connsiteY5" fmla="*/ 1393284 h 6424043"/>
              <a:gd name="connsiteX6" fmla="*/ 67470 w 11578768"/>
              <a:gd name="connsiteY6" fmla="*/ 4886549 h 6424043"/>
              <a:gd name="connsiteX7" fmla="*/ 148480 w 11578768"/>
              <a:gd name="connsiteY7" fmla="*/ 5882442 h 6424043"/>
              <a:gd name="connsiteX8" fmla="*/ 5484139 w 11578768"/>
              <a:gd name="connsiteY8" fmla="*/ 5874336 h 6424043"/>
              <a:gd name="connsiteX9" fmla="*/ 8071632 w 11578768"/>
              <a:gd name="connsiteY9" fmla="*/ 5853608 h 6424043"/>
              <a:gd name="connsiteX10" fmla="*/ 8302487 w 11578768"/>
              <a:gd name="connsiteY10" fmla="*/ 5864356 h 6424043"/>
              <a:gd name="connsiteX11" fmla="*/ 8300328 w 11578768"/>
              <a:gd name="connsiteY11" fmla="*/ 6424043 h 6424043"/>
              <a:gd name="connsiteX12" fmla="*/ 9084484 w 11578768"/>
              <a:gd name="connsiteY12" fmla="*/ 5864482 h 6424043"/>
              <a:gd name="connsiteX13" fmla="*/ 9774882 w 11578768"/>
              <a:gd name="connsiteY13" fmla="*/ 5851061 h 6424043"/>
              <a:gd name="connsiteX14" fmla="*/ 10927227 w 11578768"/>
              <a:gd name="connsiteY14" fmla="*/ 5873967 h 6424043"/>
              <a:gd name="connsiteX15" fmla="*/ 11562334 w 11578768"/>
              <a:gd name="connsiteY15" fmla="*/ 5869852 h 6424043"/>
              <a:gd name="connsiteX16" fmla="*/ 11571244 w 11578768"/>
              <a:gd name="connsiteY16" fmla="*/ 2573275 h 6424043"/>
              <a:gd name="connsiteX17" fmla="*/ 11572643 w 11578768"/>
              <a:gd name="connsiteY17" fmla="*/ 213068 h 6424043"/>
              <a:gd name="connsiteX18" fmla="*/ 11386303 w 11578768"/>
              <a:gd name="connsiteY18" fmla="*/ 34886 h 6424043"/>
              <a:gd name="connsiteX19" fmla="*/ 10689999 w 11578768"/>
              <a:gd name="connsiteY19" fmla="*/ 22192 h 6424043"/>
              <a:gd name="connsiteX20" fmla="*/ 7599878 w 11578768"/>
              <a:gd name="connsiteY20" fmla="*/ 27511 h 6424043"/>
              <a:gd name="connsiteX21" fmla="*/ 1999684 w 11578768"/>
              <a:gd name="connsiteY21" fmla="*/ 0 h 6424043"/>
              <a:gd name="connsiteX0" fmla="*/ 1999684 w 11578768"/>
              <a:gd name="connsiteY0" fmla="*/ 0 h 6449983"/>
              <a:gd name="connsiteX1" fmla="*/ 561320 w 11578768"/>
              <a:gd name="connsiteY1" fmla="*/ 10760 h 6449983"/>
              <a:gd name="connsiteX2" fmla="*/ 0 w 11578768"/>
              <a:gd name="connsiteY2" fmla="*/ 72136 h 6449983"/>
              <a:gd name="connsiteX3" fmla="*/ 0 w 11578768"/>
              <a:gd name="connsiteY3" fmla="*/ 860747 h 6449983"/>
              <a:gd name="connsiteX4" fmla="*/ 4597 w 11578768"/>
              <a:gd name="connsiteY4" fmla="*/ 860747 h 6449983"/>
              <a:gd name="connsiteX5" fmla="*/ 8569 w 11578768"/>
              <a:gd name="connsiteY5" fmla="*/ 1393284 h 6449983"/>
              <a:gd name="connsiteX6" fmla="*/ 67470 w 11578768"/>
              <a:gd name="connsiteY6" fmla="*/ 4886549 h 6449983"/>
              <a:gd name="connsiteX7" fmla="*/ 148480 w 11578768"/>
              <a:gd name="connsiteY7" fmla="*/ 5882442 h 6449983"/>
              <a:gd name="connsiteX8" fmla="*/ 5484139 w 11578768"/>
              <a:gd name="connsiteY8" fmla="*/ 5874336 h 6449983"/>
              <a:gd name="connsiteX9" fmla="*/ 8071632 w 11578768"/>
              <a:gd name="connsiteY9" fmla="*/ 5853608 h 6449983"/>
              <a:gd name="connsiteX10" fmla="*/ 8302487 w 11578768"/>
              <a:gd name="connsiteY10" fmla="*/ 5864356 h 6449983"/>
              <a:gd name="connsiteX11" fmla="*/ 8409265 w 11578768"/>
              <a:gd name="connsiteY11" fmla="*/ 6449983 h 6449983"/>
              <a:gd name="connsiteX12" fmla="*/ 9084484 w 11578768"/>
              <a:gd name="connsiteY12" fmla="*/ 5864482 h 6449983"/>
              <a:gd name="connsiteX13" fmla="*/ 9774882 w 11578768"/>
              <a:gd name="connsiteY13" fmla="*/ 5851061 h 6449983"/>
              <a:gd name="connsiteX14" fmla="*/ 10927227 w 11578768"/>
              <a:gd name="connsiteY14" fmla="*/ 5873967 h 6449983"/>
              <a:gd name="connsiteX15" fmla="*/ 11562334 w 11578768"/>
              <a:gd name="connsiteY15" fmla="*/ 5869852 h 6449983"/>
              <a:gd name="connsiteX16" fmla="*/ 11571244 w 11578768"/>
              <a:gd name="connsiteY16" fmla="*/ 2573275 h 6449983"/>
              <a:gd name="connsiteX17" fmla="*/ 11572643 w 11578768"/>
              <a:gd name="connsiteY17" fmla="*/ 213068 h 6449983"/>
              <a:gd name="connsiteX18" fmla="*/ 11386303 w 11578768"/>
              <a:gd name="connsiteY18" fmla="*/ 34886 h 6449983"/>
              <a:gd name="connsiteX19" fmla="*/ 10689999 w 11578768"/>
              <a:gd name="connsiteY19" fmla="*/ 22192 h 6449983"/>
              <a:gd name="connsiteX20" fmla="*/ 7599878 w 11578768"/>
              <a:gd name="connsiteY20" fmla="*/ 27511 h 6449983"/>
              <a:gd name="connsiteX21" fmla="*/ 1999684 w 11578768"/>
              <a:gd name="connsiteY21" fmla="*/ 0 h 6449983"/>
              <a:gd name="connsiteX0" fmla="*/ 1999684 w 11578768"/>
              <a:gd name="connsiteY0" fmla="*/ 0 h 6449983"/>
              <a:gd name="connsiteX1" fmla="*/ 561320 w 11578768"/>
              <a:gd name="connsiteY1" fmla="*/ 10760 h 6449983"/>
              <a:gd name="connsiteX2" fmla="*/ 0 w 11578768"/>
              <a:gd name="connsiteY2" fmla="*/ 72136 h 6449983"/>
              <a:gd name="connsiteX3" fmla="*/ 0 w 11578768"/>
              <a:gd name="connsiteY3" fmla="*/ 860747 h 6449983"/>
              <a:gd name="connsiteX4" fmla="*/ 4597 w 11578768"/>
              <a:gd name="connsiteY4" fmla="*/ 860747 h 6449983"/>
              <a:gd name="connsiteX5" fmla="*/ 8569 w 11578768"/>
              <a:gd name="connsiteY5" fmla="*/ 1393284 h 6449983"/>
              <a:gd name="connsiteX6" fmla="*/ 67470 w 11578768"/>
              <a:gd name="connsiteY6" fmla="*/ 4886549 h 6449983"/>
              <a:gd name="connsiteX7" fmla="*/ 148480 w 11578768"/>
              <a:gd name="connsiteY7" fmla="*/ 5882442 h 6449983"/>
              <a:gd name="connsiteX8" fmla="*/ 5484139 w 11578768"/>
              <a:gd name="connsiteY8" fmla="*/ 5874336 h 6449983"/>
              <a:gd name="connsiteX9" fmla="*/ 8071632 w 11578768"/>
              <a:gd name="connsiteY9" fmla="*/ 5853608 h 6449983"/>
              <a:gd name="connsiteX10" fmla="*/ 8302487 w 11578768"/>
              <a:gd name="connsiteY10" fmla="*/ 5864356 h 6449983"/>
              <a:gd name="connsiteX11" fmla="*/ 8409265 w 11578768"/>
              <a:gd name="connsiteY11" fmla="*/ 6449983 h 6449983"/>
              <a:gd name="connsiteX12" fmla="*/ 9084484 w 11578768"/>
              <a:gd name="connsiteY12" fmla="*/ 5864482 h 6449983"/>
              <a:gd name="connsiteX13" fmla="*/ 9774882 w 11578768"/>
              <a:gd name="connsiteY13" fmla="*/ 5851061 h 6449983"/>
              <a:gd name="connsiteX14" fmla="*/ 10927227 w 11578768"/>
              <a:gd name="connsiteY14" fmla="*/ 5873967 h 6449983"/>
              <a:gd name="connsiteX15" fmla="*/ 11562334 w 11578768"/>
              <a:gd name="connsiteY15" fmla="*/ 5869852 h 6449983"/>
              <a:gd name="connsiteX16" fmla="*/ 11571244 w 11578768"/>
              <a:gd name="connsiteY16" fmla="*/ 2573275 h 6449983"/>
              <a:gd name="connsiteX17" fmla="*/ 11572643 w 11578768"/>
              <a:gd name="connsiteY17" fmla="*/ 213068 h 6449983"/>
              <a:gd name="connsiteX18" fmla="*/ 11386303 w 11578768"/>
              <a:gd name="connsiteY18" fmla="*/ 34886 h 6449983"/>
              <a:gd name="connsiteX19" fmla="*/ 10689999 w 11578768"/>
              <a:gd name="connsiteY19" fmla="*/ 22192 h 6449983"/>
              <a:gd name="connsiteX20" fmla="*/ 7599878 w 11578768"/>
              <a:gd name="connsiteY20" fmla="*/ 27511 h 6449983"/>
              <a:gd name="connsiteX21" fmla="*/ 1999684 w 11578768"/>
              <a:gd name="connsiteY21" fmla="*/ 0 h 6449983"/>
              <a:gd name="connsiteX0" fmla="*/ 1999684 w 11578768"/>
              <a:gd name="connsiteY0" fmla="*/ 0 h 6449983"/>
              <a:gd name="connsiteX1" fmla="*/ 561320 w 11578768"/>
              <a:gd name="connsiteY1" fmla="*/ 10760 h 6449983"/>
              <a:gd name="connsiteX2" fmla="*/ 0 w 11578768"/>
              <a:gd name="connsiteY2" fmla="*/ 72136 h 6449983"/>
              <a:gd name="connsiteX3" fmla="*/ 0 w 11578768"/>
              <a:gd name="connsiteY3" fmla="*/ 860747 h 6449983"/>
              <a:gd name="connsiteX4" fmla="*/ 4597 w 11578768"/>
              <a:gd name="connsiteY4" fmla="*/ 860747 h 6449983"/>
              <a:gd name="connsiteX5" fmla="*/ 8569 w 11578768"/>
              <a:gd name="connsiteY5" fmla="*/ 1393284 h 6449983"/>
              <a:gd name="connsiteX6" fmla="*/ 67470 w 11578768"/>
              <a:gd name="connsiteY6" fmla="*/ 4886549 h 6449983"/>
              <a:gd name="connsiteX7" fmla="*/ 148480 w 11578768"/>
              <a:gd name="connsiteY7" fmla="*/ 5882442 h 6449983"/>
              <a:gd name="connsiteX8" fmla="*/ 5484139 w 11578768"/>
              <a:gd name="connsiteY8" fmla="*/ 5874336 h 6449983"/>
              <a:gd name="connsiteX9" fmla="*/ 8071632 w 11578768"/>
              <a:gd name="connsiteY9" fmla="*/ 5853608 h 6449983"/>
              <a:gd name="connsiteX10" fmla="*/ 8314590 w 11578768"/>
              <a:gd name="connsiteY10" fmla="*/ 5877326 h 6449983"/>
              <a:gd name="connsiteX11" fmla="*/ 8409265 w 11578768"/>
              <a:gd name="connsiteY11" fmla="*/ 6449983 h 6449983"/>
              <a:gd name="connsiteX12" fmla="*/ 9084484 w 11578768"/>
              <a:gd name="connsiteY12" fmla="*/ 5864482 h 6449983"/>
              <a:gd name="connsiteX13" fmla="*/ 9774882 w 11578768"/>
              <a:gd name="connsiteY13" fmla="*/ 5851061 h 6449983"/>
              <a:gd name="connsiteX14" fmla="*/ 10927227 w 11578768"/>
              <a:gd name="connsiteY14" fmla="*/ 5873967 h 6449983"/>
              <a:gd name="connsiteX15" fmla="*/ 11562334 w 11578768"/>
              <a:gd name="connsiteY15" fmla="*/ 5869852 h 6449983"/>
              <a:gd name="connsiteX16" fmla="*/ 11571244 w 11578768"/>
              <a:gd name="connsiteY16" fmla="*/ 2573275 h 6449983"/>
              <a:gd name="connsiteX17" fmla="*/ 11572643 w 11578768"/>
              <a:gd name="connsiteY17" fmla="*/ 213068 h 6449983"/>
              <a:gd name="connsiteX18" fmla="*/ 11386303 w 11578768"/>
              <a:gd name="connsiteY18" fmla="*/ 34886 h 6449983"/>
              <a:gd name="connsiteX19" fmla="*/ 10689999 w 11578768"/>
              <a:gd name="connsiteY19" fmla="*/ 22192 h 6449983"/>
              <a:gd name="connsiteX20" fmla="*/ 7599878 w 11578768"/>
              <a:gd name="connsiteY20" fmla="*/ 27511 h 6449983"/>
              <a:gd name="connsiteX21" fmla="*/ 1999684 w 11578768"/>
              <a:gd name="connsiteY21" fmla="*/ 0 h 6449983"/>
              <a:gd name="connsiteX0" fmla="*/ 1999684 w 11578768"/>
              <a:gd name="connsiteY0" fmla="*/ 0 h 6449983"/>
              <a:gd name="connsiteX1" fmla="*/ 561320 w 11578768"/>
              <a:gd name="connsiteY1" fmla="*/ 10760 h 6449983"/>
              <a:gd name="connsiteX2" fmla="*/ 0 w 11578768"/>
              <a:gd name="connsiteY2" fmla="*/ 72136 h 6449983"/>
              <a:gd name="connsiteX3" fmla="*/ 0 w 11578768"/>
              <a:gd name="connsiteY3" fmla="*/ 860747 h 6449983"/>
              <a:gd name="connsiteX4" fmla="*/ 4597 w 11578768"/>
              <a:gd name="connsiteY4" fmla="*/ 860747 h 6449983"/>
              <a:gd name="connsiteX5" fmla="*/ 8569 w 11578768"/>
              <a:gd name="connsiteY5" fmla="*/ 1393284 h 6449983"/>
              <a:gd name="connsiteX6" fmla="*/ 67470 w 11578768"/>
              <a:gd name="connsiteY6" fmla="*/ 4886549 h 6449983"/>
              <a:gd name="connsiteX7" fmla="*/ 148480 w 11578768"/>
              <a:gd name="connsiteY7" fmla="*/ 5882442 h 6449983"/>
              <a:gd name="connsiteX8" fmla="*/ 5484139 w 11578768"/>
              <a:gd name="connsiteY8" fmla="*/ 5874336 h 6449983"/>
              <a:gd name="connsiteX9" fmla="*/ 8071632 w 11578768"/>
              <a:gd name="connsiteY9" fmla="*/ 5853608 h 6449983"/>
              <a:gd name="connsiteX10" fmla="*/ 8314590 w 11578768"/>
              <a:gd name="connsiteY10" fmla="*/ 5877326 h 6449983"/>
              <a:gd name="connsiteX11" fmla="*/ 8409265 w 11578768"/>
              <a:gd name="connsiteY11" fmla="*/ 6449983 h 6449983"/>
              <a:gd name="connsiteX12" fmla="*/ 9084484 w 11578768"/>
              <a:gd name="connsiteY12" fmla="*/ 5864482 h 6449983"/>
              <a:gd name="connsiteX13" fmla="*/ 9774882 w 11578768"/>
              <a:gd name="connsiteY13" fmla="*/ 5851061 h 6449983"/>
              <a:gd name="connsiteX14" fmla="*/ 10927227 w 11578768"/>
              <a:gd name="connsiteY14" fmla="*/ 5873967 h 6449983"/>
              <a:gd name="connsiteX15" fmla="*/ 11562334 w 11578768"/>
              <a:gd name="connsiteY15" fmla="*/ 5869852 h 6449983"/>
              <a:gd name="connsiteX16" fmla="*/ 11571244 w 11578768"/>
              <a:gd name="connsiteY16" fmla="*/ 2573275 h 6449983"/>
              <a:gd name="connsiteX17" fmla="*/ 11572643 w 11578768"/>
              <a:gd name="connsiteY17" fmla="*/ 213068 h 6449983"/>
              <a:gd name="connsiteX18" fmla="*/ 11386303 w 11578768"/>
              <a:gd name="connsiteY18" fmla="*/ 34886 h 6449983"/>
              <a:gd name="connsiteX19" fmla="*/ 10689999 w 11578768"/>
              <a:gd name="connsiteY19" fmla="*/ 22192 h 6449983"/>
              <a:gd name="connsiteX20" fmla="*/ 7599878 w 11578768"/>
              <a:gd name="connsiteY20" fmla="*/ 27511 h 6449983"/>
              <a:gd name="connsiteX21" fmla="*/ 1999684 w 11578768"/>
              <a:gd name="connsiteY21" fmla="*/ 0 h 6449983"/>
              <a:gd name="connsiteX0" fmla="*/ 1999684 w 11578768"/>
              <a:gd name="connsiteY0" fmla="*/ 0 h 6462953"/>
              <a:gd name="connsiteX1" fmla="*/ 561320 w 11578768"/>
              <a:gd name="connsiteY1" fmla="*/ 10760 h 6462953"/>
              <a:gd name="connsiteX2" fmla="*/ 0 w 11578768"/>
              <a:gd name="connsiteY2" fmla="*/ 72136 h 6462953"/>
              <a:gd name="connsiteX3" fmla="*/ 0 w 11578768"/>
              <a:gd name="connsiteY3" fmla="*/ 860747 h 6462953"/>
              <a:gd name="connsiteX4" fmla="*/ 4597 w 11578768"/>
              <a:gd name="connsiteY4" fmla="*/ 860747 h 6462953"/>
              <a:gd name="connsiteX5" fmla="*/ 8569 w 11578768"/>
              <a:gd name="connsiteY5" fmla="*/ 1393284 h 6462953"/>
              <a:gd name="connsiteX6" fmla="*/ 67470 w 11578768"/>
              <a:gd name="connsiteY6" fmla="*/ 4886549 h 6462953"/>
              <a:gd name="connsiteX7" fmla="*/ 148480 w 11578768"/>
              <a:gd name="connsiteY7" fmla="*/ 5882442 h 6462953"/>
              <a:gd name="connsiteX8" fmla="*/ 5484139 w 11578768"/>
              <a:gd name="connsiteY8" fmla="*/ 5874336 h 6462953"/>
              <a:gd name="connsiteX9" fmla="*/ 8071632 w 11578768"/>
              <a:gd name="connsiteY9" fmla="*/ 5853608 h 6462953"/>
              <a:gd name="connsiteX10" fmla="*/ 8314590 w 11578768"/>
              <a:gd name="connsiteY10" fmla="*/ 5877326 h 6462953"/>
              <a:gd name="connsiteX11" fmla="*/ 8469786 w 11578768"/>
              <a:gd name="connsiteY11" fmla="*/ 6462953 h 6462953"/>
              <a:gd name="connsiteX12" fmla="*/ 9084484 w 11578768"/>
              <a:gd name="connsiteY12" fmla="*/ 5864482 h 6462953"/>
              <a:gd name="connsiteX13" fmla="*/ 9774882 w 11578768"/>
              <a:gd name="connsiteY13" fmla="*/ 5851061 h 6462953"/>
              <a:gd name="connsiteX14" fmla="*/ 10927227 w 11578768"/>
              <a:gd name="connsiteY14" fmla="*/ 5873967 h 6462953"/>
              <a:gd name="connsiteX15" fmla="*/ 11562334 w 11578768"/>
              <a:gd name="connsiteY15" fmla="*/ 5869852 h 6462953"/>
              <a:gd name="connsiteX16" fmla="*/ 11571244 w 11578768"/>
              <a:gd name="connsiteY16" fmla="*/ 2573275 h 6462953"/>
              <a:gd name="connsiteX17" fmla="*/ 11572643 w 11578768"/>
              <a:gd name="connsiteY17" fmla="*/ 213068 h 6462953"/>
              <a:gd name="connsiteX18" fmla="*/ 11386303 w 11578768"/>
              <a:gd name="connsiteY18" fmla="*/ 34886 h 6462953"/>
              <a:gd name="connsiteX19" fmla="*/ 10689999 w 11578768"/>
              <a:gd name="connsiteY19" fmla="*/ 22192 h 6462953"/>
              <a:gd name="connsiteX20" fmla="*/ 7599878 w 11578768"/>
              <a:gd name="connsiteY20" fmla="*/ 27511 h 6462953"/>
              <a:gd name="connsiteX21" fmla="*/ 1999684 w 11578768"/>
              <a:gd name="connsiteY21" fmla="*/ 0 h 6462953"/>
              <a:gd name="connsiteX0" fmla="*/ 1999684 w 11578768"/>
              <a:gd name="connsiteY0" fmla="*/ 0 h 6462953"/>
              <a:gd name="connsiteX1" fmla="*/ 561320 w 11578768"/>
              <a:gd name="connsiteY1" fmla="*/ 10760 h 6462953"/>
              <a:gd name="connsiteX2" fmla="*/ 0 w 11578768"/>
              <a:gd name="connsiteY2" fmla="*/ 72136 h 6462953"/>
              <a:gd name="connsiteX3" fmla="*/ 0 w 11578768"/>
              <a:gd name="connsiteY3" fmla="*/ 860747 h 6462953"/>
              <a:gd name="connsiteX4" fmla="*/ 4597 w 11578768"/>
              <a:gd name="connsiteY4" fmla="*/ 860747 h 6462953"/>
              <a:gd name="connsiteX5" fmla="*/ 8569 w 11578768"/>
              <a:gd name="connsiteY5" fmla="*/ 1393284 h 6462953"/>
              <a:gd name="connsiteX6" fmla="*/ 67470 w 11578768"/>
              <a:gd name="connsiteY6" fmla="*/ 4886549 h 6462953"/>
              <a:gd name="connsiteX7" fmla="*/ 148480 w 11578768"/>
              <a:gd name="connsiteY7" fmla="*/ 5882442 h 6462953"/>
              <a:gd name="connsiteX8" fmla="*/ 5484139 w 11578768"/>
              <a:gd name="connsiteY8" fmla="*/ 5874336 h 6462953"/>
              <a:gd name="connsiteX9" fmla="*/ 8071632 w 11578768"/>
              <a:gd name="connsiteY9" fmla="*/ 5853608 h 6462953"/>
              <a:gd name="connsiteX10" fmla="*/ 8314590 w 11578768"/>
              <a:gd name="connsiteY10" fmla="*/ 5877326 h 6462953"/>
              <a:gd name="connsiteX11" fmla="*/ 8469786 w 11578768"/>
              <a:gd name="connsiteY11" fmla="*/ 6462953 h 6462953"/>
              <a:gd name="connsiteX12" fmla="*/ 9084484 w 11578768"/>
              <a:gd name="connsiteY12" fmla="*/ 5864482 h 6462953"/>
              <a:gd name="connsiteX13" fmla="*/ 9774882 w 11578768"/>
              <a:gd name="connsiteY13" fmla="*/ 5851061 h 6462953"/>
              <a:gd name="connsiteX14" fmla="*/ 10927227 w 11578768"/>
              <a:gd name="connsiteY14" fmla="*/ 5873967 h 6462953"/>
              <a:gd name="connsiteX15" fmla="*/ 11562334 w 11578768"/>
              <a:gd name="connsiteY15" fmla="*/ 5869852 h 6462953"/>
              <a:gd name="connsiteX16" fmla="*/ 11571244 w 11578768"/>
              <a:gd name="connsiteY16" fmla="*/ 2573275 h 6462953"/>
              <a:gd name="connsiteX17" fmla="*/ 11572643 w 11578768"/>
              <a:gd name="connsiteY17" fmla="*/ 213068 h 6462953"/>
              <a:gd name="connsiteX18" fmla="*/ 11386303 w 11578768"/>
              <a:gd name="connsiteY18" fmla="*/ 34886 h 6462953"/>
              <a:gd name="connsiteX19" fmla="*/ 10689999 w 11578768"/>
              <a:gd name="connsiteY19" fmla="*/ 22192 h 6462953"/>
              <a:gd name="connsiteX20" fmla="*/ 7599878 w 11578768"/>
              <a:gd name="connsiteY20" fmla="*/ 27511 h 6462953"/>
              <a:gd name="connsiteX21" fmla="*/ 1999684 w 11578768"/>
              <a:gd name="connsiteY21" fmla="*/ 0 h 6462953"/>
              <a:gd name="connsiteX0" fmla="*/ 1999684 w 11578768"/>
              <a:gd name="connsiteY0" fmla="*/ 0 h 6462953"/>
              <a:gd name="connsiteX1" fmla="*/ 561320 w 11578768"/>
              <a:gd name="connsiteY1" fmla="*/ 10760 h 6462953"/>
              <a:gd name="connsiteX2" fmla="*/ 0 w 11578768"/>
              <a:gd name="connsiteY2" fmla="*/ 72136 h 6462953"/>
              <a:gd name="connsiteX3" fmla="*/ 0 w 11578768"/>
              <a:gd name="connsiteY3" fmla="*/ 860747 h 6462953"/>
              <a:gd name="connsiteX4" fmla="*/ 4597 w 11578768"/>
              <a:gd name="connsiteY4" fmla="*/ 860747 h 6462953"/>
              <a:gd name="connsiteX5" fmla="*/ 8569 w 11578768"/>
              <a:gd name="connsiteY5" fmla="*/ 1393284 h 6462953"/>
              <a:gd name="connsiteX6" fmla="*/ 67470 w 11578768"/>
              <a:gd name="connsiteY6" fmla="*/ 4886549 h 6462953"/>
              <a:gd name="connsiteX7" fmla="*/ 148480 w 11578768"/>
              <a:gd name="connsiteY7" fmla="*/ 5882442 h 6462953"/>
              <a:gd name="connsiteX8" fmla="*/ 5484139 w 11578768"/>
              <a:gd name="connsiteY8" fmla="*/ 5874336 h 6462953"/>
              <a:gd name="connsiteX9" fmla="*/ 8071632 w 11578768"/>
              <a:gd name="connsiteY9" fmla="*/ 5853608 h 6462953"/>
              <a:gd name="connsiteX10" fmla="*/ 8314590 w 11578768"/>
              <a:gd name="connsiteY10" fmla="*/ 5877326 h 6462953"/>
              <a:gd name="connsiteX11" fmla="*/ 8469786 w 11578768"/>
              <a:gd name="connsiteY11" fmla="*/ 6462953 h 6462953"/>
              <a:gd name="connsiteX12" fmla="*/ 9084484 w 11578768"/>
              <a:gd name="connsiteY12" fmla="*/ 5864482 h 6462953"/>
              <a:gd name="connsiteX13" fmla="*/ 9774882 w 11578768"/>
              <a:gd name="connsiteY13" fmla="*/ 5851061 h 6462953"/>
              <a:gd name="connsiteX14" fmla="*/ 10927227 w 11578768"/>
              <a:gd name="connsiteY14" fmla="*/ 5873967 h 6462953"/>
              <a:gd name="connsiteX15" fmla="*/ 11562334 w 11578768"/>
              <a:gd name="connsiteY15" fmla="*/ 5869852 h 6462953"/>
              <a:gd name="connsiteX16" fmla="*/ 11571244 w 11578768"/>
              <a:gd name="connsiteY16" fmla="*/ 2573275 h 6462953"/>
              <a:gd name="connsiteX17" fmla="*/ 11572643 w 11578768"/>
              <a:gd name="connsiteY17" fmla="*/ 213068 h 6462953"/>
              <a:gd name="connsiteX18" fmla="*/ 11386303 w 11578768"/>
              <a:gd name="connsiteY18" fmla="*/ 34886 h 6462953"/>
              <a:gd name="connsiteX19" fmla="*/ 10689999 w 11578768"/>
              <a:gd name="connsiteY19" fmla="*/ 22192 h 6462953"/>
              <a:gd name="connsiteX20" fmla="*/ 7599878 w 11578768"/>
              <a:gd name="connsiteY20" fmla="*/ 27511 h 6462953"/>
              <a:gd name="connsiteX21" fmla="*/ 1999684 w 11578768"/>
              <a:gd name="connsiteY21" fmla="*/ 0 h 6462953"/>
              <a:gd name="connsiteX0" fmla="*/ 1999684 w 11578769"/>
              <a:gd name="connsiteY0" fmla="*/ 0 h 6462953"/>
              <a:gd name="connsiteX1" fmla="*/ 561320 w 11578769"/>
              <a:gd name="connsiteY1" fmla="*/ 10760 h 6462953"/>
              <a:gd name="connsiteX2" fmla="*/ 0 w 11578769"/>
              <a:gd name="connsiteY2" fmla="*/ 72136 h 6462953"/>
              <a:gd name="connsiteX3" fmla="*/ 0 w 11578769"/>
              <a:gd name="connsiteY3" fmla="*/ 860747 h 6462953"/>
              <a:gd name="connsiteX4" fmla="*/ 4597 w 11578769"/>
              <a:gd name="connsiteY4" fmla="*/ 860747 h 6462953"/>
              <a:gd name="connsiteX5" fmla="*/ 8569 w 11578769"/>
              <a:gd name="connsiteY5" fmla="*/ 1393284 h 6462953"/>
              <a:gd name="connsiteX6" fmla="*/ 67470 w 11578769"/>
              <a:gd name="connsiteY6" fmla="*/ 4886549 h 6462953"/>
              <a:gd name="connsiteX7" fmla="*/ 148480 w 11578769"/>
              <a:gd name="connsiteY7" fmla="*/ 5882442 h 6462953"/>
              <a:gd name="connsiteX8" fmla="*/ 5484139 w 11578769"/>
              <a:gd name="connsiteY8" fmla="*/ 5874336 h 6462953"/>
              <a:gd name="connsiteX9" fmla="*/ 8071632 w 11578769"/>
              <a:gd name="connsiteY9" fmla="*/ 5853608 h 6462953"/>
              <a:gd name="connsiteX10" fmla="*/ 8314590 w 11578769"/>
              <a:gd name="connsiteY10" fmla="*/ 5877326 h 6462953"/>
              <a:gd name="connsiteX11" fmla="*/ 8469786 w 11578769"/>
              <a:gd name="connsiteY11" fmla="*/ 6462953 h 6462953"/>
              <a:gd name="connsiteX12" fmla="*/ 8926264 w 11578769"/>
              <a:gd name="connsiteY12" fmla="*/ 5864484 h 6462953"/>
              <a:gd name="connsiteX13" fmla="*/ 9774882 w 11578769"/>
              <a:gd name="connsiteY13" fmla="*/ 5851061 h 6462953"/>
              <a:gd name="connsiteX14" fmla="*/ 10927227 w 11578769"/>
              <a:gd name="connsiteY14" fmla="*/ 5873967 h 6462953"/>
              <a:gd name="connsiteX15" fmla="*/ 11562334 w 11578769"/>
              <a:gd name="connsiteY15" fmla="*/ 5869852 h 6462953"/>
              <a:gd name="connsiteX16" fmla="*/ 11571244 w 11578769"/>
              <a:gd name="connsiteY16" fmla="*/ 2573275 h 6462953"/>
              <a:gd name="connsiteX17" fmla="*/ 11572643 w 11578769"/>
              <a:gd name="connsiteY17" fmla="*/ 213068 h 6462953"/>
              <a:gd name="connsiteX18" fmla="*/ 11386303 w 11578769"/>
              <a:gd name="connsiteY18" fmla="*/ 34886 h 6462953"/>
              <a:gd name="connsiteX19" fmla="*/ 10689999 w 11578769"/>
              <a:gd name="connsiteY19" fmla="*/ 22192 h 6462953"/>
              <a:gd name="connsiteX20" fmla="*/ 7599878 w 11578769"/>
              <a:gd name="connsiteY20" fmla="*/ 27511 h 6462953"/>
              <a:gd name="connsiteX21" fmla="*/ 1999684 w 11578769"/>
              <a:gd name="connsiteY21" fmla="*/ 0 h 6462953"/>
              <a:gd name="connsiteX0" fmla="*/ 1999684 w 11578769"/>
              <a:gd name="connsiteY0" fmla="*/ 0 h 6654630"/>
              <a:gd name="connsiteX1" fmla="*/ 561320 w 11578769"/>
              <a:gd name="connsiteY1" fmla="*/ 10760 h 6654630"/>
              <a:gd name="connsiteX2" fmla="*/ 0 w 11578769"/>
              <a:gd name="connsiteY2" fmla="*/ 72136 h 6654630"/>
              <a:gd name="connsiteX3" fmla="*/ 0 w 11578769"/>
              <a:gd name="connsiteY3" fmla="*/ 860747 h 6654630"/>
              <a:gd name="connsiteX4" fmla="*/ 4597 w 11578769"/>
              <a:gd name="connsiteY4" fmla="*/ 860747 h 6654630"/>
              <a:gd name="connsiteX5" fmla="*/ 8569 w 11578769"/>
              <a:gd name="connsiteY5" fmla="*/ 1393284 h 6654630"/>
              <a:gd name="connsiteX6" fmla="*/ 67470 w 11578769"/>
              <a:gd name="connsiteY6" fmla="*/ 4886549 h 6654630"/>
              <a:gd name="connsiteX7" fmla="*/ 148480 w 11578769"/>
              <a:gd name="connsiteY7" fmla="*/ 5882442 h 6654630"/>
              <a:gd name="connsiteX8" fmla="*/ 5484139 w 11578769"/>
              <a:gd name="connsiteY8" fmla="*/ 5874336 h 6654630"/>
              <a:gd name="connsiteX9" fmla="*/ 8071632 w 11578769"/>
              <a:gd name="connsiteY9" fmla="*/ 5853608 h 6654630"/>
              <a:gd name="connsiteX10" fmla="*/ 8314590 w 11578769"/>
              <a:gd name="connsiteY10" fmla="*/ 5877326 h 6654630"/>
              <a:gd name="connsiteX11" fmla="*/ 8570471 w 11578769"/>
              <a:gd name="connsiteY11" fmla="*/ 6654630 h 6654630"/>
              <a:gd name="connsiteX12" fmla="*/ 8926264 w 11578769"/>
              <a:gd name="connsiteY12" fmla="*/ 5864484 h 6654630"/>
              <a:gd name="connsiteX13" fmla="*/ 9774882 w 11578769"/>
              <a:gd name="connsiteY13" fmla="*/ 5851061 h 6654630"/>
              <a:gd name="connsiteX14" fmla="*/ 10927227 w 11578769"/>
              <a:gd name="connsiteY14" fmla="*/ 5873967 h 6654630"/>
              <a:gd name="connsiteX15" fmla="*/ 11562334 w 11578769"/>
              <a:gd name="connsiteY15" fmla="*/ 5869852 h 6654630"/>
              <a:gd name="connsiteX16" fmla="*/ 11571244 w 11578769"/>
              <a:gd name="connsiteY16" fmla="*/ 2573275 h 6654630"/>
              <a:gd name="connsiteX17" fmla="*/ 11572643 w 11578769"/>
              <a:gd name="connsiteY17" fmla="*/ 213068 h 6654630"/>
              <a:gd name="connsiteX18" fmla="*/ 11386303 w 11578769"/>
              <a:gd name="connsiteY18" fmla="*/ 34886 h 6654630"/>
              <a:gd name="connsiteX19" fmla="*/ 10689999 w 11578769"/>
              <a:gd name="connsiteY19" fmla="*/ 22192 h 6654630"/>
              <a:gd name="connsiteX20" fmla="*/ 7599878 w 11578769"/>
              <a:gd name="connsiteY20" fmla="*/ 27511 h 6654630"/>
              <a:gd name="connsiteX21" fmla="*/ 1999684 w 11578769"/>
              <a:gd name="connsiteY21" fmla="*/ 0 h 6654630"/>
              <a:gd name="connsiteX0" fmla="*/ 1999684 w 11578769"/>
              <a:gd name="connsiteY0" fmla="*/ 0 h 6809341"/>
              <a:gd name="connsiteX1" fmla="*/ 561320 w 11578769"/>
              <a:gd name="connsiteY1" fmla="*/ 10760 h 6809341"/>
              <a:gd name="connsiteX2" fmla="*/ 0 w 11578769"/>
              <a:gd name="connsiteY2" fmla="*/ 72136 h 6809341"/>
              <a:gd name="connsiteX3" fmla="*/ 0 w 11578769"/>
              <a:gd name="connsiteY3" fmla="*/ 860747 h 6809341"/>
              <a:gd name="connsiteX4" fmla="*/ 4597 w 11578769"/>
              <a:gd name="connsiteY4" fmla="*/ 860747 h 6809341"/>
              <a:gd name="connsiteX5" fmla="*/ 8569 w 11578769"/>
              <a:gd name="connsiteY5" fmla="*/ 1393284 h 6809341"/>
              <a:gd name="connsiteX6" fmla="*/ 67470 w 11578769"/>
              <a:gd name="connsiteY6" fmla="*/ 4886549 h 6809341"/>
              <a:gd name="connsiteX7" fmla="*/ 148480 w 11578769"/>
              <a:gd name="connsiteY7" fmla="*/ 5882442 h 6809341"/>
              <a:gd name="connsiteX8" fmla="*/ 5484139 w 11578769"/>
              <a:gd name="connsiteY8" fmla="*/ 5874336 h 6809341"/>
              <a:gd name="connsiteX9" fmla="*/ 8071632 w 11578769"/>
              <a:gd name="connsiteY9" fmla="*/ 5853608 h 6809341"/>
              <a:gd name="connsiteX10" fmla="*/ 8314590 w 11578769"/>
              <a:gd name="connsiteY10" fmla="*/ 5877326 h 6809341"/>
              <a:gd name="connsiteX11" fmla="*/ 8575475 w 11578769"/>
              <a:gd name="connsiteY11" fmla="*/ 6809341 h 6809341"/>
              <a:gd name="connsiteX12" fmla="*/ 8926264 w 11578769"/>
              <a:gd name="connsiteY12" fmla="*/ 5864484 h 6809341"/>
              <a:gd name="connsiteX13" fmla="*/ 9774882 w 11578769"/>
              <a:gd name="connsiteY13" fmla="*/ 5851061 h 6809341"/>
              <a:gd name="connsiteX14" fmla="*/ 10927227 w 11578769"/>
              <a:gd name="connsiteY14" fmla="*/ 5873967 h 6809341"/>
              <a:gd name="connsiteX15" fmla="*/ 11562334 w 11578769"/>
              <a:gd name="connsiteY15" fmla="*/ 5869852 h 6809341"/>
              <a:gd name="connsiteX16" fmla="*/ 11571244 w 11578769"/>
              <a:gd name="connsiteY16" fmla="*/ 2573275 h 6809341"/>
              <a:gd name="connsiteX17" fmla="*/ 11572643 w 11578769"/>
              <a:gd name="connsiteY17" fmla="*/ 213068 h 6809341"/>
              <a:gd name="connsiteX18" fmla="*/ 11386303 w 11578769"/>
              <a:gd name="connsiteY18" fmla="*/ 34886 h 6809341"/>
              <a:gd name="connsiteX19" fmla="*/ 10689999 w 11578769"/>
              <a:gd name="connsiteY19" fmla="*/ 22192 h 6809341"/>
              <a:gd name="connsiteX20" fmla="*/ 7599878 w 11578769"/>
              <a:gd name="connsiteY20" fmla="*/ 27511 h 6809341"/>
              <a:gd name="connsiteX21" fmla="*/ 1999684 w 11578769"/>
              <a:gd name="connsiteY21" fmla="*/ 0 h 6809341"/>
              <a:gd name="connsiteX0" fmla="*/ 1999684 w 11578769"/>
              <a:gd name="connsiteY0" fmla="*/ 0 h 6809341"/>
              <a:gd name="connsiteX1" fmla="*/ 561320 w 11578769"/>
              <a:gd name="connsiteY1" fmla="*/ 10760 h 6809341"/>
              <a:gd name="connsiteX2" fmla="*/ 0 w 11578769"/>
              <a:gd name="connsiteY2" fmla="*/ 72136 h 6809341"/>
              <a:gd name="connsiteX3" fmla="*/ 0 w 11578769"/>
              <a:gd name="connsiteY3" fmla="*/ 860747 h 6809341"/>
              <a:gd name="connsiteX4" fmla="*/ 4597 w 11578769"/>
              <a:gd name="connsiteY4" fmla="*/ 860747 h 6809341"/>
              <a:gd name="connsiteX5" fmla="*/ 8569 w 11578769"/>
              <a:gd name="connsiteY5" fmla="*/ 1393284 h 6809341"/>
              <a:gd name="connsiteX6" fmla="*/ 67470 w 11578769"/>
              <a:gd name="connsiteY6" fmla="*/ 4886549 h 6809341"/>
              <a:gd name="connsiteX7" fmla="*/ 148480 w 11578769"/>
              <a:gd name="connsiteY7" fmla="*/ 5882442 h 6809341"/>
              <a:gd name="connsiteX8" fmla="*/ 5484139 w 11578769"/>
              <a:gd name="connsiteY8" fmla="*/ 5874336 h 6809341"/>
              <a:gd name="connsiteX9" fmla="*/ 8071632 w 11578769"/>
              <a:gd name="connsiteY9" fmla="*/ 5853608 h 6809341"/>
              <a:gd name="connsiteX10" fmla="*/ 8314590 w 11578769"/>
              <a:gd name="connsiteY10" fmla="*/ 5877326 h 6809341"/>
              <a:gd name="connsiteX11" fmla="*/ 8575475 w 11578769"/>
              <a:gd name="connsiteY11" fmla="*/ 6809341 h 6809341"/>
              <a:gd name="connsiteX12" fmla="*/ 8926264 w 11578769"/>
              <a:gd name="connsiteY12" fmla="*/ 5864484 h 6809341"/>
              <a:gd name="connsiteX13" fmla="*/ 9774882 w 11578769"/>
              <a:gd name="connsiteY13" fmla="*/ 5851061 h 6809341"/>
              <a:gd name="connsiteX14" fmla="*/ 10927227 w 11578769"/>
              <a:gd name="connsiteY14" fmla="*/ 5873967 h 6809341"/>
              <a:gd name="connsiteX15" fmla="*/ 11562334 w 11578769"/>
              <a:gd name="connsiteY15" fmla="*/ 5869852 h 6809341"/>
              <a:gd name="connsiteX16" fmla="*/ 11571244 w 11578769"/>
              <a:gd name="connsiteY16" fmla="*/ 2573275 h 6809341"/>
              <a:gd name="connsiteX17" fmla="*/ 11572643 w 11578769"/>
              <a:gd name="connsiteY17" fmla="*/ 213068 h 6809341"/>
              <a:gd name="connsiteX18" fmla="*/ 11386303 w 11578769"/>
              <a:gd name="connsiteY18" fmla="*/ 34886 h 6809341"/>
              <a:gd name="connsiteX19" fmla="*/ 10689999 w 11578769"/>
              <a:gd name="connsiteY19" fmla="*/ 22192 h 6809341"/>
              <a:gd name="connsiteX20" fmla="*/ 7599878 w 11578769"/>
              <a:gd name="connsiteY20" fmla="*/ 27511 h 6809341"/>
              <a:gd name="connsiteX21" fmla="*/ 1999684 w 11578769"/>
              <a:gd name="connsiteY21" fmla="*/ 0 h 6809341"/>
              <a:gd name="connsiteX0" fmla="*/ 1999684 w 11578769"/>
              <a:gd name="connsiteY0" fmla="*/ 0 h 6809341"/>
              <a:gd name="connsiteX1" fmla="*/ 561320 w 11578769"/>
              <a:gd name="connsiteY1" fmla="*/ 10760 h 6809341"/>
              <a:gd name="connsiteX2" fmla="*/ 0 w 11578769"/>
              <a:gd name="connsiteY2" fmla="*/ 72136 h 6809341"/>
              <a:gd name="connsiteX3" fmla="*/ 0 w 11578769"/>
              <a:gd name="connsiteY3" fmla="*/ 860747 h 6809341"/>
              <a:gd name="connsiteX4" fmla="*/ 4597 w 11578769"/>
              <a:gd name="connsiteY4" fmla="*/ 860747 h 6809341"/>
              <a:gd name="connsiteX5" fmla="*/ 8569 w 11578769"/>
              <a:gd name="connsiteY5" fmla="*/ 1393284 h 6809341"/>
              <a:gd name="connsiteX6" fmla="*/ 67470 w 11578769"/>
              <a:gd name="connsiteY6" fmla="*/ 4886549 h 6809341"/>
              <a:gd name="connsiteX7" fmla="*/ 148480 w 11578769"/>
              <a:gd name="connsiteY7" fmla="*/ 5882442 h 6809341"/>
              <a:gd name="connsiteX8" fmla="*/ 5484139 w 11578769"/>
              <a:gd name="connsiteY8" fmla="*/ 5874336 h 6809341"/>
              <a:gd name="connsiteX9" fmla="*/ 8071632 w 11578769"/>
              <a:gd name="connsiteY9" fmla="*/ 5853608 h 6809341"/>
              <a:gd name="connsiteX10" fmla="*/ 8314590 w 11578769"/>
              <a:gd name="connsiteY10" fmla="*/ 5877326 h 6809341"/>
              <a:gd name="connsiteX11" fmla="*/ 8575475 w 11578769"/>
              <a:gd name="connsiteY11" fmla="*/ 6809341 h 6809341"/>
              <a:gd name="connsiteX12" fmla="*/ 8926264 w 11578769"/>
              <a:gd name="connsiteY12" fmla="*/ 5864484 h 6809341"/>
              <a:gd name="connsiteX13" fmla="*/ 9774882 w 11578769"/>
              <a:gd name="connsiteY13" fmla="*/ 5851061 h 6809341"/>
              <a:gd name="connsiteX14" fmla="*/ 10927227 w 11578769"/>
              <a:gd name="connsiteY14" fmla="*/ 5873967 h 6809341"/>
              <a:gd name="connsiteX15" fmla="*/ 11562334 w 11578769"/>
              <a:gd name="connsiteY15" fmla="*/ 5869852 h 6809341"/>
              <a:gd name="connsiteX16" fmla="*/ 11571244 w 11578769"/>
              <a:gd name="connsiteY16" fmla="*/ 2573275 h 6809341"/>
              <a:gd name="connsiteX17" fmla="*/ 11572643 w 11578769"/>
              <a:gd name="connsiteY17" fmla="*/ 213068 h 6809341"/>
              <a:gd name="connsiteX18" fmla="*/ 11386303 w 11578769"/>
              <a:gd name="connsiteY18" fmla="*/ 34886 h 6809341"/>
              <a:gd name="connsiteX19" fmla="*/ 10689999 w 11578769"/>
              <a:gd name="connsiteY19" fmla="*/ 22192 h 6809341"/>
              <a:gd name="connsiteX20" fmla="*/ 7599878 w 11578769"/>
              <a:gd name="connsiteY20" fmla="*/ 27511 h 6809341"/>
              <a:gd name="connsiteX21" fmla="*/ 1999684 w 11578769"/>
              <a:gd name="connsiteY21" fmla="*/ 0 h 6809341"/>
              <a:gd name="connsiteX0" fmla="*/ 1999684 w 11578769"/>
              <a:gd name="connsiteY0" fmla="*/ 0 h 6809341"/>
              <a:gd name="connsiteX1" fmla="*/ 561320 w 11578769"/>
              <a:gd name="connsiteY1" fmla="*/ 10760 h 6809341"/>
              <a:gd name="connsiteX2" fmla="*/ 0 w 11578769"/>
              <a:gd name="connsiteY2" fmla="*/ 72136 h 6809341"/>
              <a:gd name="connsiteX3" fmla="*/ 0 w 11578769"/>
              <a:gd name="connsiteY3" fmla="*/ 860747 h 6809341"/>
              <a:gd name="connsiteX4" fmla="*/ 4597 w 11578769"/>
              <a:gd name="connsiteY4" fmla="*/ 860747 h 6809341"/>
              <a:gd name="connsiteX5" fmla="*/ 8569 w 11578769"/>
              <a:gd name="connsiteY5" fmla="*/ 1393284 h 6809341"/>
              <a:gd name="connsiteX6" fmla="*/ 67470 w 11578769"/>
              <a:gd name="connsiteY6" fmla="*/ 4886549 h 6809341"/>
              <a:gd name="connsiteX7" fmla="*/ 148480 w 11578769"/>
              <a:gd name="connsiteY7" fmla="*/ 5882442 h 6809341"/>
              <a:gd name="connsiteX8" fmla="*/ 5484139 w 11578769"/>
              <a:gd name="connsiteY8" fmla="*/ 5874336 h 6809341"/>
              <a:gd name="connsiteX9" fmla="*/ 8071632 w 11578769"/>
              <a:gd name="connsiteY9" fmla="*/ 5853608 h 6809341"/>
              <a:gd name="connsiteX10" fmla="*/ 8314590 w 11578769"/>
              <a:gd name="connsiteY10" fmla="*/ 5877326 h 6809341"/>
              <a:gd name="connsiteX11" fmla="*/ 8575475 w 11578769"/>
              <a:gd name="connsiteY11" fmla="*/ 6809341 h 6809341"/>
              <a:gd name="connsiteX12" fmla="*/ 8926264 w 11578769"/>
              <a:gd name="connsiteY12" fmla="*/ 5864484 h 6809341"/>
              <a:gd name="connsiteX13" fmla="*/ 9774882 w 11578769"/>
              <a:gd name="connsiteY13" fmla="*/ 5851061 h 6809341"/>
              <a:gd name="connsiteX14" fmla="*/ 10927227 w 11578769"/>
              <a:gd name="connsiteY14" fmla="*/ 5873967 h 6809341"/>
              <a:gd name="connsiteX15" fmla="*/ 11562334 w 11578769"/>
              <a:gd name="connsiteY15" fmla="*/ 5869852 h 6809341"/>
              <a:gd name="connsiteX16" fmla="*/ 11571244 w 11578769"/>
              <a:gd name="connsiteY16" fmla="*/ 2573275 h 6809341"/>
              <a:gd name="connsiteX17" fmla="*/ 11572643 w 11578769"/>
              <a:gd name="connsiteY17" fmla="*/ 213068 h 6809341"/>
              <a:gd name="connsiteX18" fmla="*/ 11386303 w 11578769"/>
              <a:gd name="connsiteY18" fmla="*/ 34886 h 6809341"/>
              <a:gd name="connsiteX19" fmla="*/ 10689999 w 11578769"/>
              <a:gd name="connsiteY19" fmla="*/ 22192 h 6809341"/>
              <a:gd name="connsiteX20" fmla="*/ 7599878 w 11578769"/>
              <a:gd name="connsiteY20" fmla="*/ 27511 h 6809341"/>
              <a:gd name="connsiteX21" fmla="*/ 1999684 w 11578769"/>
              <a:gd name="connsiteY21" fmla="*/ 0 h 6809341"/>
              <a:gd name="connsiteX0" fmla="*/ 1999684 w 11578769"/>
              <a:gd name="connsiteY0" fmla="*/ 0 h 6964048"/>
              <a:gd name="connsiteX1" fmla="*/ 561320 w 11578769"/>
              <a:gd name="connsiteY1" fmla="*/ 10760 h 6964048"/>
              <a:gd name="connsiteX2" fmla="*/ 0 w 11578769"/>
              <a:gd name="connsiteY2" fmla="*/ 72136 h 6964048"/>
              <a:gd name="connsiteX3" fmla="*/ 0 w 11578769"/>
              <a:gd name="connsiteY3" fmla="*/ 860747 h 6964048"/>
              <a:gd name="connsiteX4" fmla="*/ 4597 w 11578769"/>
              <a:gd name="connsiteY4" fmla="*/ 860747 h 6964048"/>
              <a:gd name="connsiteX5" fmla="*/ 8569 w 11578769"/>
              <a:gd name="connsiteY5" fmla="*/ 1393284 h 6964048"/>
              <a:gd name="connsiteX6" fmla="*/ 67470 w 11578769"/>
              <a:gd name="connsiteY6" fmla="*/ 4886549 h 6964048"/>
              <a:gd name="connsiteX7" fmla="*/ 148480 w 11578769"/>
              <a:gd name="connsiteY7" fmla="*/ 5882442 h 6964048"/>
              <a:gd name="connsiteX8" fmla="*/ 5484139 w 11578769"/>
              <a:gd name="connsiteY8" fmla="*/ 5874336 h 6964048"/>
              <a:gd name="connsiteX9" fmla="*/ 8071632 w 11578769"/>
              <a:gd name="connsiteY9" fmla="*/ 5853608 h 6964048"/>
              <a:gd name="connsiteX10" fmla="*/ 8314590 w 11578769"/>
              <a:gd name="connsiteY10" fmla="*/ 5877326 h 6964048"/>
              <a:gd name="connsiteX11" fmla="*/ 8575475 w 11578769"/>
              <a:gd name="connsiteY11" fmla="*/ 6964048 h 6964048"/>
              <a:gd name="connsiteX12" fmla="*/ 8926264 w 11578769"/>
              <a:gd name="connsiteY12" fmla="*/ 5864484 h 6964048"/>
              <a:gd name="connsiteX13" fmla="*/ 9774882 w 11578769"/>
              <a:gd name="connsiteY13" fmla="*/ 5851061 h 6964048"/>
              <a:gd name="connsiteX14" fmla="*/ 10927227 w 11578769"/>
              <a:gd name="connsiteY14" fmla="*/ 5873967 h 6964048"/>
              <a:gd name="connsiteX15" fmla="*/ 11562334 w 11578769"/>
              <a:gd name="connsiteY15" fmla="*/ 5869852 h 6964048"/>
              <a:gd name="connsiteX16" fmla="*/ 11571244 w 11578769"/>
              <a:gd name="connsiteY16" fmla="*/ 2573275 h 6964048"/>
              <a:gd name="connsiteX17" fmla="*/ 11572643 w 11578769"/>
              <a:gd name="connsiteY17" fmla="*/ 213068 h 6964048"/>
              <a:gd name="connsiteX18" fmla="*/ 11386303 w 11578769"/>
              <a:gd name="connsiteY18" fmla="*/ 34886 h 6964048"/>
              <a:gd name="connsiteX19" fmla="*/ 10689999 w 11578769"/>
              <a:gd name="connsiteY19" fmla="*/ 22192 h 6964048"/>
              <a:gd name="connsiteX20" fmla="*/ 7599878 w 11578769"/>
              <a:gd name="connsiteY20" fmla="*/ 27511 h 6964048"/>
              <a:gd name="connsiteX21" fmla="*/ 1999684 w 11578769"/>
              <a:gd name="connsiteY21" fmla="*/ 0 h 6964048"/>
              <a:gd name="connsiteX0" fmla="*/ 1999684 w 11578769"/>
              <a:gd name="connsiteY0" fmla="*/ 0 h 6964048"/>
              <a:gd name="connsiteX1" fmla="*/ 561320 w 11578769"/>
              <a:gd name="connsiteY1" fmla="*/ 10760 h 6964048"/>
              <a:gd name="connsiteX2" fmla="*/ 0 w 11578769"/>
              <a:gd name="connsiteY2" fmla="*/ 72136 h 6964048"/>
              <a:gd name="connsiteX3" fmla="*/ 0 w 11578769"/>
              <a:gd name="connsiteY3" fmla="*/ 860747 h 6964048"/>
              <a:gd name="connsiteX4" fmla="*/ 4597 w 11578769"/>
              <a:gd name="connsiteY4" fmla="*/ 860747 h 6964048"/>
              <a:gd name="connsiteX5" fmla="*/ 8569 w 11578769"/>
              <a:gd name="connsiteY5" fmla="*/ 1393284 h 6964048"/>
              <a:gd name="connsiteX6" fmla="*/ 67470 w 11578769"/>
              <a:gd name="connsiteY6" fmla="*/ 4886549 h 6964048"/>
              <a:gd name="connsiteX7" fmla="*/ 148480 w 11578769"/>
              <a:gd name="connsiteY7" fmla="*/ 5882442 h 6964048"/>
              <a:gd name="connsiteX8" fmla="*/ 5484139 w 11578769"/>
              <a:gd name="connsiteY8" fmla="*/ 5874336 h 6964048"/>
              <a:gd name="connsiteX9" fmla="*/ 8071632 w 11578769"/>
              <a:gd name="connsiteY9" fmla="*/ 5853608 h 6964048"/>
              <a:gd name="connsiteX10" fmla="*/ 8314590 w 11578769"/>
              <a:gd name="connsiteY10" fmla="*/ 5877326 h 6964048"/>
              <a:gd name="connsiteX11" fmla="*/ 8575475 w 11578769"/>
              <a:gd name="connsiteY11" fmla="*/ 6964048 h 6964048"/>
              <a:gd name="connsiteX12" fmla="*/ 8926264 w 11578769"/>
              <a:gd name="connsiteY12" fmla="*/ 5864484 h 6964048"/>
              <a:gd name="connsiteX13" fmla="*/ 9774882 w 11578769"/>
              <a:gd name="connsiteY13" fmla="*/ 5851061 h 6964048"/>
              <a:gd name="connsiteX14" fmla="*/ 10927227 w 11578769"/>
              <a:gd name="connsiteY14" fmla="*/ 5873967 h 6964048"/>
              <a:gd name="connsiteX15" fmla="*/ 11562334 w 11578769"/>
              <a:gd name="connsiteY15" fmla="*/ 5869852 h 6964048"/>
              <a:gd name="connsiteX16" fmla="*/ 11571244 w 11578769"/>
              <a:gd name="connsiteY16" fmla="*/ 2573275 h 6964048"/>
              <a:gd name="connsiteX17" fmla="*/ 11572643 w 11578769"/>
              <a:gd name="connsiteY17" fmla="*/ 213068 h 6964048"/>
              <a:gd name="connsiteX18" fmla="*/ 11386303 w 11578769"/>
              <a:gd name="connsiteY18" fmla="*/ 34886 h 6964048"/>
              <a:gd name="connsiteX19" fmla="*/ 10689999 w 11578769"/>
              <a:gd name="connsiteY19" fmla="*/ 22192 h 6964048"/>
              <a:gd name="connsiteX20" fmla="*/ 7599878 w 11578769"/>
              <a:gd name="connsiteY20" fmla="*/ 27511 h 6964048"/>
              <a:gd name="connsiteX21" fmla="*/ 1999684 w 11578769"/>
              <a:gd name="connsiteY21" fmla="*/ 0 h 6964048"/>
              <a:gd name="connsiteX0" fmla="*/ 1999684 w 11578769"/>
              <a:gd name="connsiteY0" fmla="*/ 0 h 6964048"/>
              <a:gd name="connsiteX1" fmla="*/ 561320 w 11578769"/>
              <a:gd name="connsiteY1" fmla="*/ 10760 h 6964048"/>
              <a:gd name="connsiteX2" fmla="*/ 0 w 11578769"/>
              <a:gd name="connsiteY2" fmla="*/ 72136 h 6964048"/>
              <a:gd name="connsiteX3" fmla="*/ 0 w 11578769"/>
              <a:gd name="connsiteY3" fmla="*/ 860747 h 6964048"/>
              <a:gd name="connsiteX4" fmla="*/ 4597 w 11578769"/>
              <a:gd name="connsiteY4" fmla="*/ 860747 h 6964048"/>
              <a:gd name="connsiteX5" fmla="*/ 8569 w 11578769"/>
              <a:gd name="connsiteY5" fmla="*/ 1393284 h 6964048"/>
              <a:gd name="connsiteX6" fmla="*/ 67470 w 11578769"/>
              <a:gd name="connsiteY6" fmla="*/ 4886549 h 6964048"/>
              <a:gd name="connsiteX7" fmla="*/ 148480 w 11578769"/>
              <a:gd name="connsiteY7" fmla="*/ 5882442 h 6964048"/>
              <a:gd name="connsiteX8" fmla="*/ 5484139 w 11578769"/>
              <a:gd name="connsiteY8" fmla="*/ 5874336 h 6964048"/>
              <a:gd name="connsiteX9" fmla="*/ 8071632 w 11578769"/>
              <a:gd name="connsiteY9" fmla="*/ 5853608 h 6964048"/>
              <a:gd name="connsiteX10" fmla="*/ 8314590 w 11578769"/>
              <a:gd name="connsiteY10" fmla="*/ 5877326 h 6964048"/>
              <a:gd name="connsiteX11" fmla="*/ 8575475 w 11578769"/>
              <a:gd name="connsiteY11" fmla="*/ 6964048 h 6964048"/>
              <a:gd name="connsiteX12" fmla="*/ 8926264 w 11578769"/>
              <a:gd name="connsiteY12" fmla="*/ 5864484 h 6964048"/>
              <a:gd name="connsiteX13" fmla="*/ 9774882 w 11578769"/>
              <a:gd name="connsiteY13" fmla="*/ 5851061 h 6964048"/>
              <a:gd name="connsiteX14" fmla="*/ 10927227 w 11578769"/>
              <a:gd name="connsiteY14" fmla="*/ 5873967 h 6964048"/>
              <a:gd name="connsiteX15" fmla="*/ 11562334 w 11578769"/>
              <a:gd name="connsiteY15" fmla="*/ 5869852 h 6964048"/>
              <a:gd name="connsiteX16" fmla="*/ 11571244 w 11578769"/>
              <a:gd name="connsiteY16" fmla="*/ 2573275 h 6964048"/>
              <a:gd name="connsiteX17" fmla="*/ 11572643 w 11578769"/>
              <a:gd name="connsiteY17" fmla="*/ 213068 h 6964048"/>
              <a:gd name="connsiteX18" fmla="*/ 11386303 w 11578769"/>
              <a:gd name="connsiteY18" fmla="*/ 34886 h 6964048"/>
              <a:gd name="connsiteX19" fmla="*/ 10689999 w 11578769"/>
              <a:gd name="connsiteY19" fmla="*/ 22192 h 6964048"/>
              <a:gd name="connsiteX20" fmla="*/ 7599878 w 11578769"/>
              <a:gd name="connsiteY20" fmla="*/ 27511 h 6964048"/>
              <a:gd name="connsiteX21" fmla="*/ 1999684 w 11578769"/>
              <a:gd name="connsiteY21" fmla="*/ 0 h 6964048"/>
              <a:gd name="connsiteX0" fmla="*/ 1999684 w 11580739"/>
              <a:gd name="connsiteY0" fmla="*/ 0 h 6964048"/>
              <a:gd name="connsiteX1" fmla="*/ 561320 w 11580739"/>
              <a:gd name="connsiteY1" fmla="*/ 10760 h 6964048"/>
              <a:gd name="connsiteX2" fmla="*/ 0 w 11580739"/>
              <a:gd name="connsiteY2" fmla="*/ 72136 h 6964048"/>
              <a:gd name="connsiteX3" fmla="*/ 0 w 11580739"/>
              <a:gd name="connsiteY3" fmla="*/ 860747 h 6964048"/>
              <a:gd name="connsiteX4" fmla="*/ 4597 w 11580739"/>
              <a:gd name="connsiteY4" fmla="*/ 860747 h 6964048"/>
              <a:gd name="connsiteX5" fmla="*/ 8569 w 11580739"/>
              <a:gd name="connsiteY5" fmla="*/ 1393284 h 6964048"/>
              <a:gd name="connsiteX6" fmla="*/ 67470 w 11580739"/>
              <a:gd name="connsiteY6" fmla="*/ 4886549 h 6964048"/>
              <a:gd name="connsiteX7" fmla="*/ 148480 w 11580739"/>
              <a:gd name="connsiteY7" fmla="*/ 5882442 h 6964048"/>
              <a:gd name="connsiteX8" fmla="*/ 5484139 w 11580739"/>
              <a:gd name="connsiteY8" fmla="*/ 5874336 h 6964048"/>
              <a:gd name="connsiteX9" fmla="*/ 8071632 w 11580739"/>
              <a:gd name="connsiteY9" fmla="*/ 5853608 h 6964048"/>
              <a:gd name="connsiteX10" fmla="*/ 8314590 w 11580739"/>
              <a:gd name="connsiteY10" fmla="*/ 5877326 h 6964048"/>
              <a:gd name="connsiteX11" fmla="*/ 8575475 w 11580739"/>
              <a:gd name="connsiteY11" fmla="*/ 6964048 h 6964048"/>
              <a:gd name="connsiteX12" fmla="*/ 8926264 w 11580739"/>
              <a:gd name="connsiteY12" fmla="*/ 5864484 h 6964048"/>
              <a:gd name="connsiteX13" fmla="*/ 9774882 w 11580739"/>
              <a:gd name="connsiteY13" fmla="*/ 5851061 h 6964048"/>
              <a:gd name="connsiteX14" fmla="*/ 10927227 w 11580739"/>
              <a:gd name="connsiteY14" fmla="*/ 5873967 h 6964048"/>
              <a:gd name="connsiteX15" fmla="*/ 11562334 w 11580739"/>
              <a:gd name="connsiteY15" fmla="*/ 5869852 h 6964048"/>
              <a:gd name="connsiteX16" fmla="*/ 11571244 w 11580739"/>
              <a:gd name="connsiteY16" fmla="*/ 2573275 h 6964048"/>
              <a:gd name="connsiteX17" fmla="*/ 11572643 w 11580739"/>
              <a:gd name="connsiteY17" fmla="*/ 213068 h 6964048"/>
              <a:gd name="connsiteX18" fmla="*/ 11386303 w 11580739"/>
              <a:gd name="connsiteY18" fmla="*/ 34886 h 6964048"/>
              <a:gd name="connsiteX19" fmla="*/ 10689999 w 11580739"/>
              <a:gd name="connsiteY19" fmla="*/ 22192 h 6964048"/>
              <a:gd name="connsiteX20" fmla="*/ 7599878 w 11580739"/>
              <a:gd name="connsiteY20" fmla="*/ 27511 h 6964048"/>
              <a:gd name="connsiteX21" fmla="*/ 1999684 w 11580739"/>
              <a:gd name="connsiteY21" fmla="*/ 0 h 6964048"/>
              <a:gd name="connsiteX0" fmla="*/ 1999684 w 11580739"/>
              <a:gd name="connsiteY0" fmla="*/ 0 h 6964048"/>
              <a:gd name="connsiteX1" fmla="*/ 561320 w 11580739"/>
              <a:gd name="connsiteY1" fmla="*/ 10760 h 6964048"/>
              <a:gd name="connsiteX2" fmla="*/ 0 w 11580739"/>
              <a:gd name="connsiteY2" fmla="*/ 72136 h 6964048"/>
              <a:gd name="connsiteX3" fmla="*/ 0 w 11580739"/>
              <a:gd name="connsiteY3" fmla="*/ 860747 h 6964048"/>
              <a:gd name="connsiteX4" fmla="*/ 4597 w 11580739"/>
              <a:gd name="connsiteY4" fmla="*/ 860747 h 6964048"/>
              <a:gd name="connsiteX5" fmla="*/ 8569 w 11580739"/>
              <a:gd name="connsiteY5" fmla="*/ 1393284 h 6964048"/>
              <a:gd name="connsiteX6" fmla="*/ 67470 w 11580739"/>
              <a:gd name="connsiteY6" fmla="*/ 4886549 h 6964048"/>
              <a:gd name="connsiteX7" fmla="*/ 148480 w 11580739"/>
              <a:gd name="connsiteY7" fmla="*/ 5882442 h 6964048"/>
              <a:gd name="connsiteX8" fmla="*/ 5484139 w 11580739"/>
              <a:gd name="connsiteY8" fmla="*/ 5874336 h 6964048"/>
              <a:gd name="connsiteX9" fmla="*/ 8071632 w 11580739"/>
              <a:gd name="connsiteY9" fmla="*/ 5853608 h 6964048"/>
              <a:gd name="connsiteX10" fmla="*/ 8314590 w 11580739"/>
              <a:gd name="connsiteY10" fmla="*/ 5877326 h 6964048"/>
              <a:gd name="connsiteX11" fmla="*/ 8575475 w 11580739"/>
              <a:gd name="connsiteY11" fmla="*/ 6964048 h 6964048"/>
              <a:gd name="connsiteX12" fmla="*/ 8926264 w 11580739"/>
              <a:gd name="connsiteY12" fmla="*/ 5864484 h 6964048"/>
              <a:gd name="connsiteX13" fmla="*/ 9774882 w 11580739"/>
              <a:gd name="connsiteY13" fmla="*/ 5851061 h 6964048"/>
              <a:gd name="connsiteX14" fmla="*/ 10927227 w 11580739"/>
              <a:gd name="connsiteY14" fmla="*/ 5873967 h 6964048"/>
              <a:gd name="connsiteX15" fmla="*/ 11562334 w 11580739"/>
              <a:gd name="connsiteY15" fmla="*/ 5869852 h 6964048"/>
              <a:gd name="connsiteX16" fmla="*/ 11571244 w 11580739"/>
              <a:gd name="connsiteY16" fmla="*/ 2573275 h 6964048"/>
              <a:gd name="connsiteX17" fmla="*/ 11572643 w 11580739"/>
              <a:gd name="connsiteY17" fmla="*/ 135715 h 6964048"/>
              <a:gd name="connsiteX18" fmla="*/ 11386303 w 11580739"/>
              <a:gd name="connsiteY18" fmla="*/ 34886 h 6964048"/>
              <a:gd name="connsiteX19" fmla="*/ 10689999 w 11580739"/>
              <a:gd name="connsiteY19" fmla="*/ 22192 h 6964048"/>
              <a:gd name="connsiteX20" fmla="*/ 7599878 w 11580739"/>
              <a:gd name="connsiteY20" fmla="*/ 27511 h 6964048"/>
              <a:gd name="connsiteX21" fmla="*/ 1999684 w 11580739"/>
              <a:gd name="connsiteY21" fmla="*/ 0 h 6964048"/>
              <a:gd name="connsiteX0" fmla="*/ 1999684 w 11578769"/>
              <a:gd name="connsiteY0" fmla="*/ 0 h 6964048"/>
              <a:gd name="connsiteX1" fmla="*/ 561320 w 11578769"/>
              <a:gd name="connsiteY1" fmla="*/ 10760 h 6964048"/>
              <a:gd name="connsiteX2" fmla="*/ 0 w 11578769"/>
              <a:gd name="connsiteY2" fmla="*/ 72136 h 6964048"/>
              <a:gd name="connsiteX3" fmla="*/ 0 w 11578769"/>
              <a:gd name="connsiteY3" fmla="*/ 860747 h 6964048"/>
              <a:gd name="connsiteX4" fmla="*/ 4597 w 11578769"/>
              <a:gd name="connsiteY4" fmla="*/ 860747 h 6964048"/>
              <a:gd name="connsiteX5" fmla="*/ 8569 w 11578769"/>
              <a:gd name="connsiteY5" fmla="*/ 1393284 h 6964048"/>
              <a:gd name="connsiteX6" fmla="*/ 67470 w 11578769"/>
              <a:gd name="connsiteY6" fmla="*/ 4886549 h 6964048"/>
              <a:gd name="connsiteX7" fmla="*/ 148480 w 11578769"/>
              <a:gd name="connsiteY7" fmla="*/ 5882442 h 6964048"/>
              <a:gd name="connsiteX8" fmla="*/ 5484139 w 11578769"/>
              <a:gd name="connsiteY8" fmla="*/ 5874336 h 6964048"/>
              <a:gd name="connsiteX9" fmla="*/ 8071632 w 11578769"/>
              <a:gd name="connsiteY9" fmla="*/ 5853608 h 6964048"/>
              <a:gd name="connsiteX10" fmla="*/ 8314590 w 11578769"/>
              <a:gd name="connsiteY10" fmla="*/ 5877326 h 6964048"/>
              <a:gd name="connsiteX11" fmla="*/ 8575475 w 11578769"/>
              <a:gd name="connsiteY11" fmla="*/ 6964048 h 6964048"/>
              <a:gd name="connsiteX12" fmla="*/ 8926264 w 11578769"/>
              <a:gd name="connsiteY12" fmla="*/ 5864484 h 6964048"/>
              <a:gd name="connsiteX13" fmla="*/ 9774882 w 11578769"/>
              <a:gd name="connsiteY13" fmla="*/ 5851061 h 6964048"/>
              <a:gd name="connsiteX14" fmla="*/ 10927227 w 11578769"/>
              <a:gd name="connsiteY14" fmla="*/ 5873967 h 6964048"/>
              <a:gd name="connsiteX15" fmla="*/ 11562334 w 11578769"/>
              <a:gd name="connsiteY15" fmla="*/ 5869852 h 6964048"/>
              <a:gd name="connsiteX16" fmla="*/ 11571244 w 11578769"/>
              <a:gd name="connsiteY16" fmla="*/ 2573275 h 6964048"/>
              <a:gd name="connsiteX17" fmla="*/ 11572643 w 11578769"/>
              <a:gd name="connsiteY17" fmla="*/ 135715 h 6964048"/>
              <a:gd name="connsiteX18" fmla="*/ 11386303 w 11578769"/>
              <a:gd name="connsiteY18" fmla="*/ 34886 h 6964048"/>
              <a:gd name="connsiteX19" fmla="*/ 10689999 w 11578769"/>
              <a:gd name="connsiteY19" fmla="*/ 22192 h 6964048"/>
              <a:gd name="connsiteX20" fmla="*/ 7599878 w 11578769"/>
              <a:gd name="connsiteY20" fmla="*/ 27511 h 6964048"/>
              <a:gd name="connsiteX21" fmla="*/ 1999684 w 11578769"/>
              <a:gd name="connsiteY21" fmla="*/ 0 h 6964048"/>
              <a:gd name="connsiteX0" fmla="*/ 1999684 w 11578769"/>
              <a:gd name="connsiteY0" fmla="*/ 0 h 6964048"/>
              <a:gd name="connsiteX1" fmla="*/ 561320 w 11578769"/>
              <a:gd name="connsiteY1" fmla="*/ 10760 h 6964048"/>
              <a:gd name="connsiteX2" fmla="*/ 20015 w 11578769"/>
              <a:gd name="connsiteY2" fmla="*/ 56664 h 6964048"/>
              <a:gd name="connsiteX3" fmla="*/ 0 w 11578769"/>
              <a:gd name="connsiteY3" fmla="*/ 860747 h 6964048"/>
              <a:gd name="connsiteX4" fmla="*/ 4597 w 11578769"/>
              <a:gd name="connsiteY4" fmla="*/ 860747 h 6964048"/>
              <a:gd name="connsiteX5" fmla="*/ 8569 w 11578769"/>
              <a:gd name="connsiteY5" fmla="*/ 1393284 h 6964048"/>
              <a:gd name="connsiteX6" fmla="*/ 67470 w 11578769"/>
              <a:gd name="connsiteY6" fmla="*/ 4886549 h 6964048"/>
              <a:gd name="connsiteX7" fmla="*/ 148480 w 11578769"/>
              <a:gd name="connsiteY7" fmla="*/ 5882442 h 6964048"/>
              <a:gd name="connsiteX8" fmla="*/ 5484139 w 11578769"/>
              <a:gd name="connsiteY8" fmla="*/ 5874336 h 6964048"/>
              <a:gd name="connsiteX9" fmla="*/ 8071632 w 11578769"/>
              <a:gd name="connsiteY9" fmla="*/ 5853608 h 6964048"/>
              <a:gd name="connsiteX10" fmla="*/ 8314590 w 11578769"/>
              <a:gd name="connsiteY10" fmla="*/ 5877326 h 6964048"/>
              <a:gd name="connsiteX11" fmla="*/ 8575475 w 11578769"/>
              <a:gd name="connsiteY11" fmla="*/ 6964048 h 6964048"/>
              <a:gd name="connsiteX12" fmla="*/ 8926264 w 11578769"/>
              <a:gd name="connsiteY12" fmla="*/ 5864484 h 6964048"/>
              <a:gd name="connsiteX13" fmla="*/ 9774882 w 11578769"/>
              <a:gd name="connsiteY13" fmla="*/ 5851061 h 6964048"/>
              <a:gd name="connsiteX14" fmla="*/ 10927227 w 11578769"/>
              <a:gd name="connsiteY14" fmla="*/ 5873967 h 6964048"/>
              <a:gd name="connsiteX15" fmla="*/ 11562334 w 11578769"/>
              <a:gd name="connsiteY15" fmla="*/ 5869852 h 6964048"/>
              <a:gd name="connsiteX16" fmla="*/ 11571244 w 11578769"/>
              <a:gd name="connsiteY16" fmla="*/ 2573275 h 6964048"/>
              <a:gd name="connsiteX17" fmla="*/ 11572643 w 11578769"/>
              <a:gd name="connsiteY17" fmla="*/ 135715 h 6964048"/>
              <a:gd name="connsiteX18" fmla="*/ 11386303 w 11578769"/>
              <a:gd name="connsiteY18" fmla="*/ 34886 h 6964048"/>
              <a:gd name="connsiteX19" fmla="*/ 10689999 w 11578769"/>
              <a:gd name="connsiteY19" fmla="*/ 22192 h 6964048"/>
              <a:gd name="connsiteX20" fmla="*/ 7599878 w 11578769"/>
              <a:gd name="connsiteY20" fmla="*/ 27511 h 6964048"/>
              <a:gd name="connsiteX21" fmla="*/ 1999684 w 11578769"/>
              <a:gd name="connsiteY21" fmla="*/ 0 h 6964048"/>
              <a:gd name="connsiteX0" fmla="*/ 1999684 w 11578769"/>
              <a:gd name="connsiteY0" fmla="*/ 0 h 6964048"/>
              <a:gd name="connsiteX1" fmla="*/ 561320 w 11578769"/>
              <a:gd name="connsiteY1" fmla="*/ 10760 h 6964048"/>
              <a:gd name="connsiteX2" fmla="*/ 20015 w 11578769"/>
              <a:gd name="connsiteY2" fmla="*/ 56664 h 6964048"/>
              <a:gd name="connsiteX3" fmla="*/ 0 w 11578769"/>
              <a:gd name="connsiteY3" fmla="*/ 860747 h 6964048"/>
              <a:gd name="connsiteX4" fmla="*/ 4597 w 11578769"/>
              <a:gd name="connsiteY4" fmla="*/ 860747 h 6964048"/>
              <a:gd name="connsiteX5" fmla="*/ 8569 w 11578769"/>
              <a:gd name="connsiteY5" fmla="*/ 1393284 h 6964048"/>
              <a:gd name="connsiteX6" fmla="*/ 67470 w 11578769"/>
              <a:gd name="connsiteY6" fmla="*/ 4886549 h 6964048"/>
              <a:gd name="connsiteX7" fmla="*/ 128464 w 11578769"/>
              <a:gd name="connsiteY7" fmla="*/ 5882443 h 6964048"/>
              <a:gd name="connsiteX8" fmla="*/ 5484139 w 11578769"/>
              <a:gd name="connsiteY8" fmla="*/ 5874336 h 6964048"/>
              <a:gd name="connsiteX9" fmla="*/ 8071632 w 11578769"/>
              <a:gd name="connsiteY9" fmla="*/ 5853608 h 6964048"/>
              <a:gd name="connsiteX10" fmla="*/ 8314590 w 11578769"/>
              <a:gd name="connsiteY10" fmla="*/ 5877326 h 6964048"/>
              <a:gd name="connsiteX11" fmla="*/ 8575475 w 11578769"/>
              <a:gd name="connsiteY11" fmla="*/ 6964048 h 6964048"/>
              <a:gd name="connsiteX12" fmla="*/ 8926264 w 11578769"/>
              <a:gd name="connsiteY12" fmla="*/ 5864484 h 6964048"/>
              <a:gd name="connsiteX13" fmla="*/ 9774882 w 11578769"/>
              <a:gd name="connsiteY13" fmla="*/ 5851061 h 6964048"/>
              <a:gd name="connsiteX14" fmla="*/ 10927227 w 11578769"/>
              <a:gd name="connsiteY14" fmla="*/ 5873967 h 6964048"/>
              <a:gd name="connsiteX15" fmla="*/ 11562334 w 11578769"/>
              <a:gd name="connsiteY15" fmla="*/ 5869852 h 6964048"/>
              <a:gd name="connsiteX16" fmla="*/ 11571244 w 11578769"/>
              <a:gd name="connsiteY16" fmla="*/ 2573275 h 6964048"/>
              <a:gd name="connsiteX17" fmla="*/ 11572643 w 11578769"/>
              <a:gd name="connsiteY17" fmla="*/ 135715 h 6964048"/>
              <a:gd name="connsiteX18" fmla="*/ 11386303 w 11578769"/>
              <a:gd name="connsiteY18" fmla="*/ 34886 h 6964048"/>
              <a:gd name="connsiteX19" fmla="*/ 10689999 w 11578769"/>
              <a:gd name="connsiteY19" fmla="*/ 22192 h 6964048"/>
              <a:gd name="connsiteX20" fmla="*/ 7599878 w 11578769"/>
              <a:gd name="connsiteY20" fmla="*/ 27511 h 6964048"/>
              <a:gd name="connsiteX21" fmla="*/ 1999684 w 11578769"/>
              <a:gd name="connsiteY21" fmla="*/ 0 h 6964048"/>
              <a:gd name="connsiteX0" fmla="*/ 1999684 w 11578769"/>
              <a:gd name="connsiteY0" fmla="*/ 0 h 6964048"/>
              <a:gd name="connsiteX1" fmla="*/ 561320 w 11578769"/>
              <a:gd name="connsiteY1" fmla="*/ 10760 h 6964048"/>
              <a:gd name="connsiteX2" fmla="*/ 20015 w 11578769"/>
              <a:gd name="connsiteY2" fmla="*/ 56664 h 6964048"/>
              <a:gd name="connsiteX3" fmla="*/ 0 w 11578769"/>
              <a:gd name="connsiteY3" fmla="*/ 860747 h 6964048"/>
              <a:gd name="connsiteX4" fmla="*/ 4597 w 11578769"/>
              <a:gd name="connsiteY4" fmla="*/ 860747 h 6964048"/>
              <a:gd name="connsiteX5" fmla="*/ 8569 w 11578769"/>
              <a:gd name="connsiteY5" fmla="*/ 1393284 h 6964048"/>
              <a:gd name="connsiteX6" fmla="*/ 67470 w 11578769"/>
              <a:gd name="connsiteY6" fmla="*/ 4886549 h 6964048"/>
              <a:gd name="connsiteX7" fmla="*/ 128464 w 11578769"/>
              <a:gd name="connsiteY7" fmla="*/ 5882443 h 6964048"/>
              <a:gd name="connsiteX8" fmla="*/ 5484139 w 11578769"/>
              <a:gd name="connsiteY8" fmla="*/ 5874336 h 6964048"/>
              <a:gd name="connsiteX9" fmla="*/ 8071632 w 11578769"/>
              <a:gd name="connsiteY9" fmla="*/ 5853608 h 6964048"/>
              <a:gd name="connsiteX10" fmla="*/ 8314590 w 11578769"/>
              <a:gd name="connsiteY10" fmla="*/ 5877326 h 6964048"/>
              <a:gd name="connsiteX11" fmla="*/ 8575475 w 11578769"/>
              <a:gd name="connsiteY11" fmla="*/ 6964048 h 6964048"/>
              <a:gd name="connsiteX12" fmla="*/ 8926264 w 11578769"/>
              <a:gd name="connsiteY12" fmla="*/ 5864484 h 6964048"/>
              <a:gd name="connsiteX13" fmla="*/ 9774882 w 11578769"/>
              <a:gd name="connsiteY13" fmla="*/ 5851061 h 6964048"/>
              <a:gd name="connsiteX14" fmla="*/ 10927227 w 11578769"/>
              <a:gd name="connsiteY14" fmla="*/ 5873967 h 6964048"/>
              <a:gd name="connsiteX15" fmla="*/ 11562334 w 11578769"/>
              <a:gd name="connsiteY15" fmla="*/ 5869852 h 6964048"/>
              <a:gd name="connsiteX16" fmla="*/ 11571244 w 11578769"/>
              <a:gd name="connsiteY16" fmla="*/ 2573275 h 6964048"/>
              <a:gd name="connsiteX17" fmla="*/ 11572643 w 11578769"/>
              <a:gd name="connsiteY17" fmla="*/ 135715 h 6964048"/>
              <a:gd name="connsiteX18" fmla="*/ 11386303 w 11578769"/>
              <a:gd name="connsiteY18" fmla="*/ 34886 h 6964048"/>
              <a:gd name="connsiteX19" fmla="*/ 10689999 w 11578769"/>
              <a:gd name="connsiteY19" fmla="*/ 22192 h 6964048"/>
              <a:gd name="connsiteX20" fmla="*/ 7599878 w 11578769"/>
              <a:gd name="connsiteY20" fmla="*/ 27511 h 6964048"/>
              <a:gd name="connsiteX21" fmla="*/ 1999684 w 11578769"/>
              <a:gd name="connsiteY21" fmla="*/ 0 h 6964048"/>
              <a:gd name="connsiteX0" fmla="*/ 1999684 w 11578769"/>
              <a:gd name="connsiteY0" fmla="*/ 0 h 6964048"/>
              <a:gd name="connsiteX1" fmla="*/ 561320 w 11578769"/>
              <a:gd name="connsiteY1" fmla="*/ 10760 h 6964048"/>
              <a:gd name="connsiteX2" fmla="*/ 20015 w 11578769"/>
              <a:gd name="connsiteY2" fmla="*/ 56664 h 6964048"/>
              <a:gd name="connsiteX3" fmla="*/ 0 w 11578769"/>
              <a:gd name="connsiteY3" fmla="*/ 860747 h 6964048"/>
              <a:gd name="connsiteX4" fmla="*/ 4597 w 11578769"/>
              <a:gd name="connsiteY4" fmla="*/ 860747 h 6964048"/>
              <a:gd name="connsiteX5" fmla="*/ 8569 w 11578769"/>
              <a:gd name="connsiteY5" fmla="*/ 1393284 h 6964048"/>
              <a:gd name="connsiteX6" fmla="*/ 67470 w 11578769"/>
              <a:gd name="connsiteY6" fmla="*/ 4886548 h 6964048"/>
              <a:gd name="connsiteX7" fmla="*/ 128464 w 11578769"/>
              <a:gd name="connsiteY7" fmla="*/ 5882443 h 6964048"/>
              <a:gd name="connsiteX8" fmla="*/ 5484139 w 11578769"/>
              <a:gd name="connsiteY8" fmla="*/ 5874336 h 6964048"/>
              <a:gd name="connsiteX9" fmla="*/ 8071632 w 11578769"/>
              <a:gd name="connsiteY9" fmla="*/ 5853608 h 6964048"/>
              <a:gd name="connsiteX10" fmla="*/ 8314590 w 11578769"/>
              <a:gd name="connsiteY10" fmla="*/ 5877326 h 6964048"/>
              <a:gd name="connsiteX11" fmla="*/ 8575475 w 11578769"/>
              <a:gd name="connsiteY11" fmla="*/ 6964048 h 6964048"/>
              <a:gd name="connsiteX12" fmla="*/ 8926264 w 11578769"/>
              <a:gd name="connsiteY12" fmla="*/ 5864484 h 6964048"/>
              <a:gd name="connsiteX13" fmla="*/ 9774882 w 11578769"/>
              <a:gd name="connsiteY13" fmla="*/ 5851061 h 6964048"/>
              <a:gd name="connsiteX14" fmla="*/ 10927227 w 11578769"/>
              <a:gd name="connsiteY14" fmla="*/ 5873967 h 6964048"/>
              <a:gd name="connsiteX15" fmla="*/ 11562334 w 11578769"/>
              <a:gd name="connsiteY15" fmla="*/ 5869852 h 6964048"/>
              <a:gd name="connsiteX16" fmla="*/ 11571244 w 11578769"/>
              <a:gd name="connsiteY16" fmla="*/ 2573275 h 6964048"/>
              <a:gd name="connsiteX17" fmla="*/ 11572643 w 11578769"/>
              <a:gd name="connsiteY17" fmla="*/ 135715 h 6964048"/>
              <a:gd name="connsiteX18" fmla="*/ 11386303 w 11578769"/>
              <a:gd name="connsiteY18" fmla="*/ 34886 h 6964048"/>
              <a:gd name="connsiteX19" fmla="*/ 10689999 w 11578769"/>
              <a:gd name="connsiteY19" fmla="*/ 22192 h 6964048"/>
              <a:gd name="connsiteX20" fmla="*/ 7599878 w 11578769"/>
              <a:gd name="connsiteY20" fmla="*/ 27511 h 6964048"/>
              <a:gd name="connsiteX21" fmla="*/ 1999684 w 11578769"/>
              <a:gd name="connsiteY21" fmla="*/ 0 h 6964048"/>
              <a:gd name="connsiteX0" fmla="*/ 1999684 w 11578769"/>
              <a:gd name="connsiteY0" fmla="*/ 0 h 6964048"/>
              <a:gd name="connsiteX1" fmla="*/ 561320 w 11578769"/>
              <a:gd name="connsiteY1" fmla="*/ 10760 h 6964048"/>
              <a:gd name="connsiteX2" fmla="*/ 20015 w 11578769"/>
              <a:gd name="connsiteY2" fmla="*/ 56664 h 6964048"/>
              <a:gd name="connsiteX3" fmla="*/ 0 w 11578769"/>
              <a:gd name="connsiteY3" fmla="*/ 860747 h 6964048"/>
              <a:gd name="connsiteX4" fmla="*/ 39624 w 11578769"/>
              <a:gd name="connsiteY4" fmla="*/ 860749 h 6964048"/>
              <a:gd name="connsiteX5" fmla="*/ 8569 w 11578769"/>
              <a:gd name="connsiteY5" fmla="*/ 1393284 h 6964048"/>
              <a:gd name="connsiteX6" fmla="*/ 67470 w 11578769"/>
              <a:gd name="connsiteY6" fmla="*/ 4886548 h 6964048"/>
              <a:gd name="connsiteX7" fmla="*/ 128464 w 11578769"/>
              <a:gd name="connsiteY7" fmla="*/ 5882443 h 6964048"/>
              <a:gd name="connsiteX8" fmla="*/ 5484139 w 11578769"/>
              <a:gd name="connsiteY8" fmla="*/ 5874336 h 6964048"/>
              <a:gd name="connsiteX9" fmla="*/ 8071632 w 11578769"/>
              <a:gd name="connsiteY9" fmla="*/ 5853608 h 6964048"/>
              <a:gd name="connsiteX10" fmla="*/ 8314590 w 11578769"/>
              <a:gd name="connsiteY10" fmla="*/ 5877326 h 6964048"/>
              <a:gd name="connsiteX11" fmla="*/ 8575475 w 11578769"/>
              <a:gd name="connsiteY11" fmla="*/ 6964048 h 6964048"/>
              <a:gd name="connsiteX12" fmla="*/ 8926264 w 11578769"/>
              <a:gd name="connsiteY12" fmla="*/ 5864484 h 6964048"/>
              <a:gd name="connsiteX13" fmla="*/ 9774882 w 11578769"/>
              <a:gd name="connsiteY13" fmla="*/ 5851061 h 6964048"/>
              <a:gd name="connsiteX14" fmla="*/ 10927227 w 11578769"/>
              <a:gd name="connsiteY14" fmla="*/ 5873967 h 6964048"/>
              <a:gd name="connsiteX15" fmla="*/ 11562334 w 11578769"/>
              <a:gd name="connsiteY15" fmla="*/ 5869852 h 6964048"/>
              <a:gd name="connsiteX16" fmla="*/ 11571244 w 11578769"/>
              <a:gd name="connsiteY16" fmla="*/ 2573275 h 6964048"/>
              <a:gd name="connsiteX17" fmla="*/ 11572643 w 11578769"/>
              <a:gd name="connsiteY17" fmla="*/ 135715 h 6964048"/>
              <a:gd name="connsiteX18" fmla="*/ 11386303 w 11578769"/>
              <a:gd name="connsiteY18" fmla="*/ 34886 h 6964048"/>
              <a:gd name="connsiteX19" fmla="*/ 10689999 w 11578769"/>
              <a:gd name="connsiteY19" fmla="*/ 22192 h 6964048"/>
              <a:gd name="connsiteX20" fmla="*/ 7599878 w 11578769"/>
              <a:gd name="connsiteY20" fmla="*/ 27511 h 6964048"/>
              <a:gd name="connsiteX21" fmla="*/ 1999684 w 11578769"/>
              <a:gd name="connsiteY21" fmla="*/ 0 h 6964048"/>
              <a:gd name="connsiteX0" fmla="*/ 1999684 w 11578769"/>
              <a:gd name="connsiteY0" fmla="*/ 0 h 6964048"/>
              <a:gd name="connsiteX1" fmla="*/ 561320 w 11578769"/>
              <a:gd name="connsiteY1" fmla="*/ 10760 h 6964048"/>
              <a:gd name="connsiteX2" fmla="*/ 20015 w 11578769"/>
              <a:gd name="connsiteY2" fmla="*/ 56664 h 6964048"/>
              <a:gd name="connsiteX3" fmla="*/ 0 w 11578769"/>
              <a:gd name="connsiteY3" fmla="*/ 860747 h 6964048"/>
              <a:gd name="connsiteX4" fmla="*/ 8569 w 11578769"/>
              <a:gd name="connsiteY4" fmla="*/ 1393284 h 6964048"/>
              <a:gd name="connsiteX5" fmla="*/ 67470 w 11578769"/>
              <a:gd name="connsiteY5" fmla="*/ 4886548 h 6964048"/>
              <a:gd name="connsiteX6" fmla="*/ 128464 w 11578769"/>
              <a:gd name="connsiteY6" fmla="*/ 5882443 h 6964048"/>
              <a:gd name="connsiteX7" fmla="*/ 5484139 w 11578769"/>
              <a:gd name="connsiteY7" fmla="*/ 5874336 h 6964048"/>
              <a:gd name="connsiteX8" fmla="*/ 8071632 w 11578769"/>
              <a:gd name="connsiteY8" fmla="*/ 5853608 h 6964048"/>
              <a:gd name="connsiteX9" fmla="*/ 8314590 w 11578769"/>
              <a:gd name="connsiteY9" fmla="*/ 5877326 h 6964048"/>
              <a:gd name="connsiteX10" fmla="*/ 8575475 w 11578769"/>
              <a:gd name="connsiteY10" fmla="*/ 6964048 h 6964048"/>
              <a:gd name="connsiteX11" fmla="*/ 8926264 w 11578769"/>
              <a:gd name="connsiteY11" fmla="*/ 5864484 h 6964048"/>
              <a:gd name="connsiteX12" fmla="*/ 9774882 w 11578769"/>
              <a:gd name="connsiteY12" fmla="*/ 5851061 h 6964048"/>
              <a:gd name="connsiteX13" fmla="*/ 10927227 w 11578769"/>
              <a:gd name="connsiteY13" fmla="*/ 5873967 h 6964048"/>
              <a:gd name="connsiteX14" fmla="*/ 11562334 w 11578769"/>
              <a:gd name="connsiteY14" fmla="*/ 5869852 h 6964048"/>
              <a:gd name="connsiteX15" fmla="*/ 11571244 w 11578769"/>
              <a:gd name="connsiteY15" fmla="*/ 2573275 h 6964048"/>
              <a:gd name="connsiteX16" fmla="*/ 11572643 w 11578769"/>
              <a:gd name="connsiteY16" fmla="*/ 135715 h 6964048"/>
              <a:gd name="connsiteX17" fmla="*/ 11386303 w 11578769"/>
              <a:gd name="connsiteY17" fmla="*/ 34886 h 6964048"/>
              <a:gd name="connsiteX18" fmla="*/ 10689999 w 11578769"/>
              <a:gd name="connsiteY18" fmla="*/ 22192 h 6964048"/>
              <a:gd name="connsiteX19" fmla="*/ 7599878 w 11578769"/>
              <a:gd name="connsiteY19" fmla="*/ 27511 h 6964048"/>
              <a:gd name="connsiteX20" fmla="*/ 1999684 w 11578769"/>
              <a:gd name="connsiteY20" fmla="*/ 0 h 6964048"/>
              <a:gd name="connsiteX0" fmla="*/ 1991115 w 11570200"/>
              <a:gd name="connsiteY0" fmla="*/ 0 h 6964048"/>
              <a:gd name="connsiteX1" fmla="*/ 552751 w 11570200"/>
              <a:gd name="connsiteY1" fmla="*/ 10760 h 6964048"/>
              <a:gd name="connsiteX2" fmla="*/ 11446 w 11570200"/>
              <a:gd name="connsiteY2" fmla="*/ 56664 h 6964048"/>
              <a:gd name="connsiteX3" fmla="*/ 6442 w 11570200"/>
              <a:gd name="connsiteY3" fmla="*/ 845281 h 6964048"/>
              <a:gd name="connsiteX4" fmla="*/ 0 w 11570200"/>
              <a:gd name="connsiteY4" fmla="*/ 1393284 h 6964048"/>
              <a:gd name="connsiteX5" fmla="*/ 58901 w 11570200"/>
              <a:gd name="connsiteY5" fmla="*/ 4886548 h 6964048"/>
              <a:gd name="connsiteX6" fmla="*/ 119895 w 11570200"/>
              <a:gd name="connsiteY6" fmla="*/ 5882443 h 6964048"/>
              <a:gd name="connsiteX7" fmla="*/ 5475570 w 11570200"/>
              <a:gd name="connsiteY7" fmla="*/ 5874336 h 6964048"/>
              <a:gd name="connsiteX8" fmla="*/ 8063063 w 11570200"/>
              <a:gd name="connsiteY8" fmla="*/ 5853608 h 6964048"/>
              <a:gd name="connsiteX9" fmla="*/ 8306021 w 11570200"/>
              <a:gd name="connsiteY9" fmla="*/ 5877326 h 6964048"/>
              <a:gd name="connsiteX10" fmla="*/ 8566906 w 11570200"/>
              <a:gd name="connsiteY10" fmla="*/ 6964048 h 6964048"/>
              <a:gd name="connsiteX11" fmla="*/ 8917695 w 11570200"/>
              <a:gd name="connsiteY11" fmla="*/ 5864484 h 6964048"/>
              <a:gd name="connsiteX12" fmla="*/ 9766313 w 11570200"/>
              <a:gd name="connsiteY12" fmla="*/ 5851061 h 6964048"/>
              <a:gd name="connsiteX13" fmla="*/ 10918658 w 11570200"/>
              <a:gd name="connsiteY13" fmla="*/ 5873967 h 6964048"/>
              <a:gd name="connsiteX14" fmla="*/ 11553765 w 11570200"/>
              <a:gd name="connsiteY14" fmla="*/ 5869852 h 6964048"/>
              <a:gd name="connsiteX15" fmla="*/ 11562675 w 11570200"/>
              <a:gd name="connsiteY15" fmla="*/ 2573275 h 6964048"/>
              <a:gd name="connsiteX16" fmla="*/ 11564074 w 11570200"/>
              <a:gd name="connsiteY16" fmla="*/ 135715 h 6964048"/>
              <a:gd name="connsiteX17" fmla="*/ 11377734 w 11570200"/>
              <a:gd name="connsiteY17" fmla="*/ 34886 h 6964048"/>
              <a:gd name="connsiteX18" fmla="*/ 10681430 w 11570200"/>
              <a:gd name="connsiteY18" fmla="*/ 22192 h 6964048"/>
              <a:gd name="connsiteX19" fmla="*/ 7591309 w 11570200"/>
              <a:gd name="connsiteY19" fmla="*/ 27511 h 6964048"/>
              <a:gd name="connsiteX20" fmla="*/ 1991115 w 11570200"/>
              <a:gd name="connsiteY20" fmla="*/ 0 h 6964048"/>
              <a:gd name="connsiteX0" fmla="*/ 1984916 w 11564001"/>
              <a:gd name="connsiteY0" fmla="*/ 0 h 6964048"/>
              <a:gd name="connsiteX1" fmla="*/ 546552 w 11564001"/>
              <a:gd name="connsiteY1" fmla="*/ 10760 h 6964048"/>
              <a:gd name="connsiteX2" fmla="*/ 5247 w 11564001"/>
              <a:gd name="connsiteY2" fmla="*/ 56664 h 6964048"/>
              <a:gd name="connsiteX3" fmla="*/ 243 w 11564001"/>
              <a:gd name="connsiteY3" fmla="*/ 845281 h 6964048"/>
              <a:gd name="connsiteX4" fmla="*/ 8812 w 11564001"/>
              <a:gd name="connsiteY4" fmla="*/ 1671759 h 6964048"/>
              <a:gd name="connsiteX5" fmla="*/ 52702 w 11564001"/>
              <a:gd name="connsiteY5" fmla="*/ 4886548 h 6964048"/>
              <a:gd name="connsiteX6" fmla="*/ 113696 w 11564001"/>
              <a:gd name="connsiteY6" fmla="*/ 5882443 h 6964048"/>
              <a:gd name="connsiteX7" fmla="*/ 5469371 w 11564001"/>
              <a:gd name="connsiteY7" fmla="*/ 5874336 h 6964048"/>
              <a:gd name="connsiteX8" fmla="*/ 8056864 w 11564001"/>
              <a:gd name="connsiteY8" fmla="*/ 5853608 h 6964048"/>
              <a:gd name="connsiteX9" fmla="*/ 8299822 w 11564001"/>
              <a:gd name="connsiteY9" fmla="*/ 5877326 h 6964048"/>
              <a:gd name="connsiteX10" fmla="*/ 8560707 w 11564001"/>
              <a:gd name="connsiteY10" fmla="*/ 6964048 h 6964048"/>
              <a:gd name="connsiteX11" fmla="*/ 8911496 w 11564001"/>
              <a:gd name="connsiteY11" fmla="*/ 5864484 h 6964048"/>
              <a:gd name="connsiteX12" fmla="*/ 9760114 w 11564001"/>
              <a:gd name="connsiteY12" fmla="*/ 5851061 h 6964048"/>
              <a:gd name="connsiteX13" fmla="*/ 10912459 w 11564001"/>
              <a:gd name="connsiteY13" fmla="*/ 5873967 h 6964048"/>
              <a:gd name="connsiteX14" fmla="*/ 11547566 w 11564001"/>
              <a:gd name="connsiteY14" fmla="*/ 5869852 h 6964048"/>
              <a:gd name="connsiteX15" fmla="*/ 11556476 w 11564001"/>
              <a:gd name="connsiteY15" fmla="*/ 2573275 h 6964048"/>
              <a:gd name="connsiteX16" fmla="*/ 11557875 w 11564001"/>
              <a:gd name="connsiteY16" fmla="*/ 135715 h 6964048"/>
              <a:gd name="connsiteX17" fmla="*/ 11371535 w 11564001"/>
              <a:gd name="connsiteY17" fmla="*/ 34886 h 6964048"/>
              <a:gd name="connsiteX18" fmla="*/ 10675231 w 11564001"/>
              <a:gd name="connsiteY18" fmla="*/ 22192 h 6964048"/>
              <a:gd name="connsiteX19" fmla="*/ 7585110 w 11564001"/>
              <a:gd name="connsiteY19" fmla="*/ 27511 h 6964048"/>
              <a:gd name="connsiteX20" fmla="*/ 1984916 w 11564001"/>
              <a:gd name="connsiteY20" fmla="*/ 0 h 6964048"/>
              <a:gd name="connsiteX0" fmla="*/ 1984673 w 11563758"/>
              <a:gd name="connsiteY0" fmla="*/ 0 h 6964048"/>
              <a:gd name="connsiteX1" fmla="*/ 546309 w 11563758"/>
              <a:gd name="connsiteY1" fmla="*/ 10760 h 6964048"/>
              <a:gd name="connsiteX2" fmla="*/ 5004 w 11563758"/>
              <a:gd name="connsiteY2" fmla="*/ 56664 h 6964048"/>
              <a:gd name="connsiteX3" fmla="*/ 0 w 11563758"/>
              <a:gd name="connsiteY3" fmla="*/ 845281 h 6964048"/>
              <a:gd name="connsiteX4" fmla="*/ 52459 w 11563758"/>
              <a:gd name="connsiteY4" fmla="*/ 4886548 h 6964048"/>
              <a:gd name="connsiteX5" fmla="*/ 113453 w 11563758"/>
              <a:gd name="connsiteY5" fmla="*/ 5882443 h 6964048"/>
              <a:gd name="connsiteX6" fmla="*/ 5469128 w 11563758"/>
              <a:gd name="connsiteY6" fmla="*/ 5874336 h 6964048"/>
              <a:gd name="connsiteX7" fmla="*/ 8056621 w 11563758"/>
              <a:gd name="connsiteY7" fmla="*/ 5853608 h 6964048"/>
              <a:gd name="connsiteX8" fmla="*/ 8299579 w 11563758"/>
              <a:gd name="connsiteY8" fmla="*/ 5877326 h 6964048"/>
              <a:gd name="connsiteX9" fmla="*/ 8560464 w 11563758"/>
              <a:gd name="connsiteY9" fmla="*/ 6964048 h 6964048"/>
              <a:gd name="connsiteX10" fmla="*/ 8911253 w 11563758"/>
              <a:gd name="connsiteY10" fmla="*/ 5864484 h 6964048"/>
              <a:gd name="connsiteX11" fmla="*/ 9759871 w 11563758"/>
              <a:gd name="connsiteY11" fmla="*/ 5851061 h 6964048"/>
              <a:gd name="connsiteX12" fmla="*/ 10912216 w 11563758"/>
              <a:gd name="connsiteY12" fmla="*/ 5873967 h 6964048"/>
              <a:gd name="connsiteX13" fmla="*/ 11547323 w 11563758"/>
              <a:gd name="connsiteY13" fmla="*/ 5869852 h 6964048"/>
              <a:gd name="connsiteX14" fmla="*/ 11556233 w 11563758"/>
              <a:gd name="connsiteY14" fmla="*/ 2573275 h 6964048"/>
              <a:gd name="connsiteX15" fmla="*/ 11557632 w 11563758"/>
              <a:gd name="connsiteY15" fmla="*/ 135715 h 6964048"/>
              <a:gd name="connsiteX16" fmla="*/ 11371292 w 11563758"/>
              <a:gd name="connsiteY16" fmla="*/ 34886 h 6964048"/>
              <a:gd name="connsiteX17" fmla="*/ 10674988 w 11563758"/>
              <a:gd name="connsiteY17" fmla="*/ 22192 h 6964048"/>
              <a:gd name="connsiteX18" fmla="*/ 7584867 w 11563758"/>
              <a:gd name="connsiteY18" fmla="*/ 27511 h 6964048"/>
              <a:gd name="connsiteX19" fmla="*/ 1984673 w 11563758"/>
              <a:gd name="connsiteY19" fmla="*/ 0 h 6964048"/>
              <a:gd name="connsiteX0" fmla="*/ 1979669 w 11558754"/>
              <a:gd name="connsiteY0" fmla="*/ 0 h 6964048"/>
              <a:gd name="connsiteX1" fmla="*/ 541305 w 11558754"/>
              <a:gd name="connsiteY1" fmla="*/ 10760 h 6964048"/>
              <a:gd name="connsiteX2" fmla="*/ 0 w 11558754"/>
              <a:gd name="connsiteY2" fmla="*/ 56664 h 6964048"/>
              <a:gd name="connsiteX3" fmla="*/ 10007 w 11558754"/>
              <a:gd name="connsiteY3" fmla="*/ 907167 h 6964048"/>
              <a:gd name="connsiteX4" fmla="*/ 47455 w 11558754"/>
              <a:gd name="connsiteY4" fmla="*/ 4886548 h 6964048"/>
              <a:gd name="connsiteX5" fmla="*/ 108449 w 11558754"/>
              <a:gd name="connsiteY5" fmla="*/ 5882443 h 6964048"/>
              <a:gd name="connsiteX6" fmla="*/ 5464124 w 11558754"/>
              <a:gd name="connsiteY6" fmla="*/ 5874336 h 6964048"/>
              <a:gd name="connsiteX7" fmla="*/ 8051617 w 11558754"/>
              <a:gd name="connsiteY7" fmla="*/ 5853608 h 6964048"/>
              <a:gd name="connsiteX8" fmla="*/ 8294575 w 11558754"/>
              <a:gd name="connsiteY8" fmla="*/ 5877326 h 6964048"/>
              <a:gd name="connsiteX9" fmla="*/ 8555460 w 11558754"/>
              <a:gd name="connsiteY9" fmla="*/ 6964048 h 6964048"/>
              <a:gd name="connsiteX10" fmla="*/ 8906249 w 11558754"/>
              <a:gd name="connsiteY10" fmla="*/ 5864484 h 6964048"/>
              <a:gd name="connsiteX11" fmla="*/ 9754867 w 11558754"/>
              <a:gd name="connsiteY11" fmla="*/ 5851061 h 6964048"/>
              <a:gd name="connsiteX12" fmla="*/ 10907212 w 11558754"/>
              <a:gd name="connsiteY12" fmla="*/ 5873967 h 6964048"/>
              <a:gd name="connsiteX13" fmla="*/ 11542319 w 11558754"/>
              <a:gd name="connsiteY13" fmla="*/ 5869852 h 6964048"/>
              <a:gd name="connsiteX14" fmla="*/ 11551229 w 11558754"/>
              <a:gd name="connsiteY14" fmla="*/ 2573275 h 6964048"/>
              <a:gd name="connsiteX15" fmla="*/ 11552628 w 11558754"/>
              <a:gd name="connsiteY15" fmla="*/ 135715 h 6964048"/>
              <a:gd name="connsiteX16" fmla="*/ 11366288 w 11558754"/>
              <a:gd name="connsiteY16" fmla="*/ 34886 h 6964048"/>
              <a:gd name="connsiteX17" fmla="*/ 10669984 w 11558754"/>
              <a:gd name="connsiteY17" fmla="*/ 22192 h 6964048"/>
              <a:gd name="connsiteX18" fmla="*/ 7579863 w 11558754"/>
              <a:gd name="connsiteY18" fmla="*/ 27511 h 6964048"/>
              <a:gd name="connsiteX19" fmla="*/ 1979669 w 11558754"/>
              <a:gd name="connsiteY19" fmla="*/ 0 h 6964048"/>
              <a:gd name="connsiteX0" fmla="*/ 1969662 w 11548747"/>
              <a:gd name="connsiteY0" fmla="*/ 0 h 6964048"/>
              <a:gd name="connsiteX1" fmla="*/ 531298 w 11548747"/>
              <a:gd name="connsiteY1" fmla="*/ 10760 h 6964048"/>
              <a:gd name="connsiteX2" fmla="*/ 10008 w 11548747"/>
              <a:gd name="connsiteY2" fmla="*/ 41197 h 6964048"/>
              <a:gd name="connsiteX3" fmla="*/ 0 w 11548747"/>
              <a:gd name="connsiteY3" fmla="*/ 907167 h 6964048"/>
              <a:gd name="connsiteX4" fmla="*/ 37448 w 11548747"/>
              <a:gd name="connsiteY4" fmla="*/ 4886548 h 6964048"/>
              <a:gd name="connsiteX5" fmla="*/ 98442 w 11548747"/>
              <a:gd name="connsiteY5" fmla="*/ 5882443 h 6964048"/>
              <a:gd name="connsiteX6" fmla="*/ 5454117 w 11548747"/>
              <a:gd name="connsiteY6" fmla="*/ 5874336 h 6964048"/>
              <a:gd name="connsiteX7" fmla="*/ 8041610 w 11548747"/>
              <a:gd name="connsiteY7" fmla="*/ 5853608 h 6964048"/>
              <a:gd name="connsiteX8" fmla="*/ 8284568 w 11548747"/>
              <a:gd name="connsiteY8" fmla="*/ 5877326 h 6964048"/>
              <a:gd name="connsiteX9" fmla="*/ 8545453 w 11548747"/>
              <a:gd name="connsiteY9" fmla="*/ 6964048 h 6964048"/>
              <a:gd name="connsiteX10" fmla="*/ 8896242 w 11548747"/>
              <a:gd name="connsiteY10" fmla="*/ 5864484 h 6964048"/>
              <a:gd name="connsiteX11" fmla="*/ 9744860 w 11548747"/>
              <a:gd name="connsiteY11" fmla="*/ 5851061 h 6964048"/>
              <a:gd name="connsiteX12" fmla="*/ 10897205 w 11548747"/>
              <a:gd name="connsiteY12" fmla="*/ 5873967 h 6964048"/>
              <a:gd name="connsiteX13" fmla="*/ 11532312 w 11548747"/>
              <a:gd name="connsiteY13" fmla="*/ 5869852 h 6964048"/>
              <a:gd name="connsiteX14" fmla="*/ 11541222 w 11548747"/>
              <a:gd name="connsiteY14" fmla="*/ 2573275 h 6964048"/>
              <a:gd name="connsiteX15" fmla="*/ 11542621 w 11548747"/>
              <a:gd name="connsiteY15" fmla="*/ 135715 h 6964048"/>
              <a:gd name="connsiteX16" fmla="*/ 11356281 w 11548747"/>
              <a:gd name="connsiteY16" fmla="*/ 34886 h 6964048"/>
              <a:gd name="connsiteX17" fmla="*/ 10659977 w 11548747"/>
              <a:gd name="connsiteY17" fmla="*/ 22192 h 6964048"/>
              <a:gd name="connsiteX18" fmla="*/ 7569856 w 11548747"/>
              <a:gd name="connsiteY18" fmla="*/ 27511 h 6964048"/>
              <a:gd name="connsiteX19" fmla="*/ 1969662 w 11548747"/>
              <a:gd name="connsiteY19" fmla="*/ 0 h 6964048"/>
              <a:gd name="connsiteX0" fmla="*/ 1969662 w 11548747"/>
              <a:gd name="connsiteY0" fmla="*/ 0 h 6964048"/>
              <a:gd name="connsiteX1" fmla="*/ 531298 w 11548747"/>
              <a:gd name="connsiteY1" fmla="*/ 10760 h 6964048"/>
              <a:gd name="connsiteX2" fmla="*/ 10008 w 11548747"/>
              <a:gd name="connsiteY2" fmla="*/ 41197 h 6964048"/>
              <a:gd name="connsiteX3" fmla="*/ 0 w 11548747"/>
              <a:gd name="connsiteY3" fmla="*/ 907167 h 6964048"/>
              <a:gd name="connsiteX4" fmla="*/ 37448 w 11548747"/>
              <a:gd name="connsiteY4" fmla="*/ 4886548 h 6964048"/>
              <a:gd name="connsiteX5" fmla="*/ 98442 w 11548747"/>
              <a:gd name="connsiteY5" fmla="*/ 5882443 h 6964048"/>
              <a:gd name="connsiteX6" fmla="*/ 5454117 w 11548747"/>
              <a:gd name="connsiteY6" fmla="*/ 5874336 h 6964048"/>
              <a:gd name="connsiteX7" fmla="*/ 8041610 w 11548747"/>
              <a:gd name="connsiteY7" fmla="*/ 5853608 h 6964048"/>
              <a:gd name="connsiteX8" fmla="*/ 8284568 w 11548747"/>
              <a:gd name="connsiteY8" fmla="*/ 5877326 h 6964048"/>
              <a:gd name="connsiteX9" fmla="*/ 8545453 w 11548747"/>
              <a:gd name="connsiteY9" fmla="*/ 6964048 h 6964048"/>
              <a:gd name="connsiteX10" fmla="*/ 8896242 w 11548747"/>
              <a:gd name="connsiteY10" fmla="*/ 5864484 h 6964048"/>
              <a:gd name="connsiteX11" fmla="*/ 9744860 w 11548747"/>
              <a:gd name="connsiteY11" fmla="*/ 5851061 h 6964048"/>
              <a:gd name="connsiteX12" fmla="*/ 10897205 w 11548747"/>
              <a:gd name="connsiteY12" fmla="*/ 5873967 h 6964048"/>
              <a:gd name="connsiteX13" fmla="*/ 11532312 w 11548747"/>
              <a:gd name="connsiteY13" fmla="*/ 5869852 h 6964048"/>
              <a:gd name="connsiteX14" fmla="*/ 11541222 w 11548747"/>
              <a:gd name="connsiteY14" fmla="*/ 2573275 h 6964048"/>
              <a:gd name="connsiteX15" fmla="*/ 11542621 w 11548747"/>
              <a:gd name="connsiteY15" fmla="*/ 135715 h 6964048"/>
              <a:gd name="connsiteX16" fmla="*/ 11356281 w 11548747"/>
              <a:gd name="connsiteY16" fmla="*/ 34886 h 6964048"/>
              <a:gd name="connsiteX17" fmla="*/ 10659977 w 11548747"/>
              <a:gd name="connsiteY17" fmla="*/ 22192 h 6964048"/>
              <a:gd name="connsiteX18" fmla="*/ 7569856 w 11548747"/>
              <a:gd name="connsiteY18" fmla="*/ 27511 h 6964048"/>
              <a:gd name="connsiteX19" fmla="*/ 1969662 w 11548747"/>
              <a:gd name="connsiteY19" fmla="*/ 0 h 6964048"/>
              <a:gd name="connsiteX0" fmla="*/ 1969662 w 11548747"/>
              <a:gd name="connsiteY0" fmla="*/ 0 h 6964048"/>
              <a:gd name="connsiteX1" fmla="*/ 531298 w 11548747"/>
              <a:gd name="connsiteY1" fmla="*/ 10760 h 6964048"/>
              <a:gd name="connsiteX2" fmla="*/ 10008 w 11548747"/>
              <a:gd name="connsiteY2" fmla="*/ 41197 h 6964048"/>
              <a:gd name="connsiteX3" fmla="*/ 0 w 11548747"/>
              <a:gd name="connsiteY3" fmla="*/ 907167 h 6964048"/>
              <a:gd name="connsiteX4" fmla="*/ 37448 w 11548747"/>
              <a:gd name="connsiteY4" fmla="*/ 4886548 h 6964048"/>
              <a:gd name="connsiteX5" fmla="*/ 98442 w 11548747"/>
              <a:gd name="connsiteY5" fmla="*/ 5882443 h 6964048"/>
              <a:gd name="connsiteX6" fmla="*/ 5454117 w 11548747"/>
              <a:gd name="connsiteY6" fmla="*/ 5874336 h 6964048"/>
              <a:gd name="connsiteX7" fmla="*/ 8041610 w 11548747"/>
              <a:gd name="connsiteY7" fmla="*/ 5853608 h 6964048"/>
              <a:gd name="connsiteX8" fmla="*/ 8284568 w 11548747"/>
              <a:gd name="connsiteY8" fmla="*/ 5877326 h 6964048"/>
              <a:gd name="connsiteX9" fmla="*/ 8545453 w 11548747"/>
              <a:gd name="connsiteY9" fmla="*/ 6964048 h 6964048"/>
              <a:gd name="connsiteX10" fmla="*/ 8896242 w 11548747"/>
              <a:gd name="connsiteY10" fmla="*/ 5864484 h 6964048"/>
              <a:gd name="connsiteX11" fmla="*/ 9744860 w 11548747"/>
              <a:gd name="connsiteY11" fmla="*/ 5851061 h 6964048"/>
              <a:gd name="connsiteX12" fmla="*/ 10897205 w 11548747"/>
              <a:gd name="connsiteY12" fmla="*/ 5873967 h 6964048"/>
              <a:gd name="connsiteX13" fmla="*/ 11532312 w 11548747"/>
              <a:gd name="connsiteY13" fmla="*/ 5869852 h 6964048"/>
              <a:gd name="connsiteX14" fmla="*/ 11541222 w 11548747"/>
              <a:gd name="connsiteY14" fmla="*/ 2573275 h 6964048"/>
              <a:gd name="connsiteX15" fmla="*/ 11542621 w 11548747"/>
              <a:gd name="connsiteY15" fmla="*/ 135715 h 6964048"/>
              <a:gd name="connsiteX16" fmla="*/ 11356281 w 11548747"/>
              <a:gd name="connsiteY16" fmla="*/ 34886 h 6964048"/>
              <a:gd name="connsiteX17" fmla="*/ 10659977 w 11548747"/>
              <a:gd name="connsiteY17" fmla="*/ 22192 h 6964048"/>
              <a:gd name="connsiteX18" fmla="*/ 7569856 w 11548747"/>
              <a:gd name="connsiteY18" fmla="*/ 27511 h 6964048"/>
              <a:gd name="connsiteX19" fmla="*/ 1969662 w 11548747"/>
              <a:gd name="connsiteY19" fmla="*/ 0 h 6964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548747" h="6964048">
                <a:moveTo>
                  <a:pt x="1969662" y="0"/>
                </a:moveTo>
                <a:lnTo>
                  <a:pt x="531298" y="10760"/>
                </a:lnTo>
                <a:cubicBezTo>
                  <a:pt x="412076" y="17393"/>
                  <a:pt x="40889" y="-5755"/>
                  <a:pt x="10008" y="41197"/>
                </a:cubicBezTo>
                <a:lnTo>
                  <a:pt x="0" y="907167"/>
                </a:lnTo>
                <a:cubicBezTo>
                  <a:pt x="7909" y="1712148"/>
                  <a:pt x="18539" y="4047021"/>
                  <a:pt x="37448" y="4886548"/>
                </a:cubicBezTo>
                <a:cubicBezTo>
                  <a:pt x="53591" y="5571076"/>
                  <a:pt x="27300" y="5894554"/>
                  <a:pt x="98442" y="5882443"/>
                </a:cubicBezTo>
                <a:cubicBezTo>
                  <a:pt x="2272096" y="5944168"/>
                  <a:pt x="3839516" y="5905296"/>
                  <a:pt x="5454117" y="5874336"/>
                </a:cubicBezTo>
                <a:lnTo>
                  <a:pt x="8041610" y="5853608"/>
                </a:lnTo>
                <a:cubicBezTo>
                  <a:pt x="8097057" y="5853135"/>
                  <a:pt x="8260641" y="5816019"/>
                  <a:pt x="8284568" y="5877326"/>
                </a:cubicBezTo>
                <a:cubicBezTo>
                  <a:pt x="8358458" y="6066651"/>
                  <a:pt x="8505494" y="6819821"/>
                  <a:pt x="8545453" y="6964048"/>
                </a:cubicBezTo>
                <a:cubicBezTo>
                  <a:pt x="8592444" y="6853126"/>
                  <a:pt x="8717070" y="6190249"/>
                  <a:pt x="8896242" y="5864484"/>
                </a:cubicBezTo>
                <a:cubicBezTo>
                  <a:pt x="8983231" y="5861744"/>
                  <a:pt x="9383648" y="5857976"/>
                  <a:pt x="9744860" y="5851061"/>
                </a:cubicBezTo>
                <a:lnTo>
                  <a:pt x="10897205" y="5873967"/>
                </a:lnTo>
                <a:cubicBezTo>
                  <a:pt x="11154266" y="5864303"/>
                  <a:pt x="11330236" y="5889853"/>
                  <a:pt x="11532312" y="5869852"/>
                </a:cubicBezTo>
                <a:cubicBezTo>
                  <a:pt x="11570755" y="5664332"/>
                  <a:pt x="11527878" y="4358576"/>
                  <a:pt x="11541222" y="2573275"/>
                </a:cubicBezTo>
                <a:cubicBezTo>
                  <a:pt x="11557330" y="1394689"/>
                  <a:pt x="11525996" y="803887"/>
                  <a:pt x="11542621" y="135715"/>
                </a:cubicBezTo>
                <a:cubicBezTo>
                  <a:pt x="11545135" y="34675"/>
                  <a:pt x="11490844" y="52505"/>
                  <a:pt x="11356281" y="34886"/>
                </a:cubicBezTo>
                <a:cubicBezTo>
                  <a:pt x="11210966" y="17266"/>
                  <a:pt x="10860029" y="38111"/>
                  <a:pt x="10659977" y="22192"/>
                </a:cubicBezTo>
                <a:lnTo>
                  <a:pt x="7569856" y="27511"/>
                </a:lnTo>
                <a:lnTo>
                  <a:pt x="1969662" y="0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80B4FF3-F7F3-1D84-1FE5-7E0BF3DCB0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4617525"/>
              </p:ext>
            </p:extLst>
          </p:nvPr>
        </p:nvGraphicFramePr>
        <p:xfrm>
          <a:off x="929481" y="389468"/>
          <a:ext cx="10333037" cy="3827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5367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F6F8AE2-ADE1-4F2F-B0C5-43BA8AE69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A022123-FBE9-472D-B98E-7D8BB7E64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69229A89-2506-483B-9236-68D37C01B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38347" y="380999"/>
            <a:ext cx="11491760" cy="5937247"/>
          </a:xfrm>
          <a:custGeom>
            <a:avLst/>
            <a:gdLst>
              <a:gd name="connsiteX0" fmla="*/ 0 w 11609843"/>
              <a:gd name="connsiteY0" fmla="*/ 0 h 6047850"/>
              <a:gd name="connsiteX1" fmla="*/ 503107 w 11609843"/>
              <a:gd name="connsiteY1" fmla="*/ 0 h 6047850"/>
              <a:gd name="connsiteX2" fmla="*/ 503107 w 11609843"/>
              <a:gd name="connsiteY2" fmla="*/ 68747 h 6047850"/>
              <a:gd name="connsiteX3" fmla="*/ 8800521 w 11609843"/>
              <a:gd name="connsiteY3" fmla="*/ 65641 h 6047850"/>
              <a:gd name="connsiteX4" fmla="*/ 10133387 w 11609843"/>
              <a:gd name="connsiteY4" fmla="*/ 52165 h 6047850"/>
              <a:gd name="connsiteX5" fmla="*/ 11522733 w 11609843"/>
              <a:gd name="connsiteY5" fmla="*/ 45639 h 6047850"/>
              <a:gd name="connsiteX6" fmla="*/ 11558343 w 11609843"/>
              <a:gd name="connsiteY6" fmla="*/ 2582755 h 6047850"/>
              <a:gd name="connsiteX7" fmla="*/ 11609369 w 11609843"/>
              <a:gd name="connsiteY7" fmla="*/ 5347771 h 6047850"/>
              <a:gd name="connsiteX8" fmla="*/ 11576881 w 11609843"/>
              <a:gd name="connsiteY8" fmla="*/ 6047850 h 6047850"/>
              <a:gd name="connsiteX9" fmla="*/ 10387601 w 11609843"/>
              <a:gd name="connsiteY9" fmla="*/ 6036630 h 6047850"/>
              <a:gd name="connsiteX10" fmla="*/ 10387601 w 11609843"/>
              <a:gd name="connsiteY10" fmla="*/ 6028294 h 6047850"/>
              <a:gd name="connsiteX11" fmla="*/ 7568082 w 11609843"/>
              <a:gd name="connsiteY11" fmla="*/ 6036460 h 6047850"/>
              <a:gd name="connsiteX12" fmla="*/ 216206 w 11609843"/>
              <a:gd name="connsiteY12" fmla="*/ 6028917 h 6047850"/>
              <a:gd name="connsiteX13" fmla="*/ 83401 w 11609843"/>
              <a:gd name="connsiteY13" fmla="*/ 5317158 h 6047850"/>
              <a:gd name="connsiteX14" fmla="*/ 47387 w 11609843"/>
              <a:gd name="connsiteY14" fmla="*/ 3179765 h 6047850"/>
              <a:gd name="connsiteX15" fmla="*/ 251 w 11609843"/>
              <a:gd name="connsiteY15" fmla="*/ 1049960 h 6047850"/>
              <a:gd name="connsiteX16" fmla="*/ 132 w 11609843"/>
              <a:gd name="connsiteY16" fmla="*/ 949677 h 6047850"/>
              <a:gd name="connsiteX17" fmla="*/ 0 w 11609843"/>
              <a:gd name="connsiteY17" fmla="*/ 949677 h 6047850"/>
              <a:gd name="connsiteX0" fmla="*/ 0 w 11609843"/>
              <a:gd name="connsiteY0" fmla="*/ 0 h 6047850"/>
              <a:gd name="connsiteX1" fmla="*/ 503107 w 11609843"/>
              <a:gd name="connsiteY1" fmla="*/ 0 h 6047850"/>
              <a:gd name="connsiteX2" fmla="*/ 8800521 w 11609843"/>
              <a:gd name="connsiteY2" fmla="*/ 65641 h 6047850"/>
              <a:gd name="connsiteX3" fmla="*/ 10133387 w 11609843"/>
              <a:gd name="connsiteY3" fmla="*/ 52165 h 6047850"/>
              <a:gd name="connsiteX4" fmla="*/ 11522733 w 11609843"/>
              <a:gd name="connsiteY4" fmla="*/ 45639 h 6047850"/>
              <a:gd name="connsiteX5" fmla="*/ 11558343 w 11609843"/>
              <a:gd name="connsiteY5" fmla="*/ 2582755 h 6047850"/>
              <a:gd name="connsiteX6" fmla="*/ 11609369 w 11609843"/>
              <a:gd name="connsiteY6" fmla="*/ 5347771 h 6047850"/>
              <a:gd name="connsiteX7" fmla="*/ 11576881 w 11609843"/>
              <a:gd name="connsiteY7" fmla="*/ 6047850 h 6047850"/>
              <a:gd name="connsiteX8" fmla="*/ 10387601 w 11609843"/>
              <a:gd name="connsiteY8" fmla="*/ 6036630 h 6047850"/>
              <a:gd name="connsiteX9" fmla="*/ 10387601 w 11609843"/>
              <a:gd name="connsiteY9" fmla="*/ 6028294 h 6047850"/>
              <a:gd name="connsiteX10" fmla="*/ 7568082 w 11609843"/>
              <a:gd name="connsiteY10" fmla="*/ 6036460 h 6047850"/>
              <a:gd name="connsiteX11" fmla="*/ 216206 w 11609843"/>
              <a:gd name="connsiteY11" fmla="*/ 6028917 h 6047850"/>
              <a:gd name="connsiteX12" fmla="*/ 83401 w 11609843"/>
              <a:gd name="connsiteY12" fmla="*/ 5317158 h 6047850"/>
              <a:gd name="connsiteX13" fmla="*/ 47387 w 11609843"/>
              <a:gd name="connsiteY13" fmla="*/ 3179765 h 6047850"/>
              <a:gd name="connsiteX14" fmla="*/ 251 w 11609843"/>
              <a:gd name="connsiteY14" fmla="*/ 1049960 h 6047850"/>
              <a:gd name="connsiteX15" fmla="*/ 132 w 11609843"/>
              <a:gd name="connsiteY15" fmla="*/ 949677 h 6047850"/>
              <a:gd name="connsiteX16" fmla="*/ 0 w 11609843"/>
              <a:gd name="connsiteY16" fmla="*/ 949677 h 6047850"/>
              <a:gd name="connsiteX17" fmla="*/ 0 w 11609843"/>
              <a:gd name="connsiteY17" fmla="*/ 0 h 6047850"/>
              <a:gd name="connsiteX0" fmla="*/ 0 w 11609843"/>
              <a:gd name="connsiteY0" fmla="*/ 0 h 6047850"/>
              <a:gd name="connsiteX1" fmla="*/ 570425 w 11609843"/>
              <a:gd name="connsiteY1" fmla="*/ 89757 h 6047850"/>
              <a:gd name="connsiteX2" fmla="*/ 8800521 w 11609843"/>
              <a:gd name="connsiteY2" fmla="*/ 65641 h 6047850"/>
              <a:gd name="connsiteX3" fmla="*/ 10133387 w 11609843"/>
              <a:gd name="connsiteY3" fmla="*/ 52165 h 6047850"/>
              <a:gd name="connsiteX4" fmla="*/ 11522733 w 11609843"/>
              <a:gd name="connsiteY4" fmla="*/ 45639 h 6047850"/>
              <a:gd name="connsiteX5" fmla="*/ 11558343 w 11609843"/>
              <a:gd name="connsiteY5" fmla="*/ 2582755 h 6047850"/>
              <a:gd name="connsiteX6" fmla="*/ 11609369 w 11609843"/>
              <a:gd name="connsiteY6" fmla="*/ 5347771 h 6047850"/>
              <a:gd name="connsiteX7" fmla="*/ 11576881 w 11609843"/>
              <a:gd name="connsiteY7" fmla="*/ 6047850 h 6047850"/>
              <a:gd name="connsiteX8" fmla="*/ 10387601 w 11609843"/>
              <a:gd name="connsiteY8" fmla="*/ 6036630 h 6047850"/>
              <a:gd name="connsiteX9" fmla="*/ 10387601 w 11609843"/>
              <a:gd name="connsiteY9" fmla="*/ 6028294 h 6047850"/>
              <a:gd name="connsiteX10" fmla="*/ 7568082 w 11609843"/>
              <a:gd name="connsiteY10" fmla="*/ 6036460 h 6047850"/>
              <a:gd name="connsiteX11" fmla="*/ 216206 w 11609843"/>
              <a:gd name="connsiteY11" fmla="*/ 6028917 h 6047850"/>
              <a:gd name="connsiteX12" fmla="*/ 83401 w 11609843"/>
              <a:gd name="connsiteY12" fmla="*/ 5317158 h 6047850"/>
              <a:gd name="connsiteX13" fmla="*/ 47387 w 11609843"/>
              <a:gd name="connsiteY13" fmla="*/ 3179765 h 6047850"/>
              <a:gd name="connsiteX14" fmla="*/ 251 w 11609843"/>
              <a:gd name="connsiteY14" fmla="*/ 1049960 h 6047850"/>
              <a:gd name="connsiteX15" fmla="*/ 132 w 11609843"/>
              <a:gd name="connsiteY15" fmla="*/ 949677 h 6047850"/>
              <a:gd name="connsiteX16" fmla="*/ 0 w 11609843"/>
              <a:gd name="connsiteY16" fmla="*/ 949677 h 6047850"/>
              <a:gd name="connsiteX17" fmla="*/ 0 w 11609843"/>
              <a:gd name="connsiteY17" fmla="*/ 0 h 6047850"/>
              <a:gd name="connsiteX0" fmla="*/ 0 w 11609843"/>
              <a:gd name="connsiteY0" fmla="*/ 0 h 6047850"/>
              <a:gd name="connsiteX1" fmla="*/ 749939 w 11609843"/>
              <a:gd name="connsiteY1" fmla="*/ 11220 h 6047850"/>
              <a:gd name="connsiteX2" fmla="*/ 8800521 w 11609843"/>
              <a:gd name="connsiteY2" fmla="*/ 65641 h 6047850"/>
              <a:gd name="connsiteX3" fmla="*/ 10133387 w 11609843"/>
              <a:gd name="connsiteY3" fmla="*/ 52165 h 6047850"/>
              <a:gd name="connsiteX4" fmla="*/ 11522733 w 11609843"/>
              <a:gd name="connsiteY4" fmla="*/ 45639 h 6047850"/>
              <a:gd name="connsiteX5" fmla="*/ 11558343 w 11609843"/>
              <a:gd name="connsiteY5" fmla="*/ 2582755 h 6047850"/>
              <a:gd name="connsiteX6" fmla="*/ 11609369 w 11609843"/>
              <a:gd name="connsiteY6" fmla="*/ 5347771 h 6047850"/>
              <a:gd name="connsiteX7" fmla="*/ 11576881 w 11609843"/>
              <a:gd name="connsiteY7" fmla="*/ 6047850 h 6047850"/>
              <a:gd name="connsiteX8" fmla="*/ 10387601 w 11609843"/>
              <a:gd name="connsiteY8" fmla="*/ 6036630 h 6047850"/>
              <a:gd name="connsiteX9" fmla="*/ 10387601 w 11609843"/>
              <a:gd name="connsiteY9" fmla="*/ 6028294 h 6047850"/>
              <a:gd name="connsiteX10" fmla="*/ 7568082 w 11609843"/>
              <a:gd name="connsiteY10" fmla="*/ 6036460 h 6047850"/>
              <a:gd name="connsiteX11" fmla="*/ 216206 w 11609843"/>
              <a:gd name="connsiteY11" fmla="*/ 6028917 h 6047850"/>
              <a:gd name="connsiteX12" fmla="*/ 83401 w 11609843"/>
              <a:gd name="connsiteY12" fmla="*/ 5317158 h 6047850"/>
              <a:gd name="connsiteX13" fmla="*/ 47387 w 11609843"/>
              <a:gd name="connsiteY13" fmla="*/ 3179765 h 6047850"/>
              <a:gd name="connsiteX14" fmla="*/ 251 w 11609843"/>
              <a:gd name="connsiteY14" fmla="*/ 1049960 h 6047850"/>
              <a:gd name="connsiteX15" fmla="*/ 132 w 11609843"/>
              <a:gd name="connsiteY15" fmla="*/ 949677 h 6047850"/>
              <a:gd name="connsiteX16" fmla="*/ 0 w 11609843"/>
              <a:gd name="connsiteY16" fmla="*/ 949677 h 6047850"/>
              <a:gd name="connsiteX17" fmla="*/ 0 w 11609843"/>
              <a:gd name="connsiteY17" fmla="*/ 0 h 6047850"/>
              <a:gd name="connsiteX0" fmla="*/ 0 w 11609843"/>
              <a:gd name="connsiteY0" fmla="*/ 0 h 6047850"/>
              <a:gd name="connsiteX1" fmla="*/ 749939 w 11609843"/>
              <a:gd name="connsiteY1" fmla="*/ 11220 h 6047850"/>
              <a:gd name="connsiteX2" fmla="*/ 8800521 w 11609843"/>
              <a:gd name="connsiteY2" fmla="*/ 65641 h 6047850"/>
              <a:gd name="connsiteX3" fmla="*/ 10133387 w 11609843"/>
              <a:gd name="connsiteY3" fmla="*/ 52165 h 6047850"/>
              <a:gd name="connsiteX4" fmla="*/ 11522733 w 11609843"/>
              <a:gd name="connsiteY4" fmla="*/ 45639 h 6047850"/>
              <a:gd name="connsiteX5" fmla="*/ 11558343 w 11609843"/>
              <a:gd name="connsiteY5" fmla="*/ 2582755 h 6047850"/>
              <a:gd name="connsiteX6" fmla="*/ 11609369 w 11609843"/>
              <a:gd name="connsiteY6" fmla="*/ 5347771 h 6047850"/>
              <a:gd name="connsiteX7" fmla="*/ 11576881 w 11609843"/>
              <a:gd name="connsiteY7" fmla="*/ 6047850 h 6047850"/>
              <a:gd name="connsiteX8" fmla="*/ 10387601 w 11609843"/>
              <a:gd name="connsiteY8" fmla="*/ 6036630 h 6047850"/>
              <a:gd name="connsiteX9" fmla="*/ 10387601 w 11609843"/>
              <a:gd name="connsiteY9" fmla="*/ 6028294 h 6047850"/>
              <a:gd name="connsiteX10" fmla="*/ 7568082 w 11609843"/>
              <a:gd name="connsiteY10" fmla="*/ 6036460 h 6047850"/>
              <a:gd name="connsiteX11" fmla="*/ 216206 w 11609843"/>
              <a:gd name="connsiteY11" fmla="*/ 6028917 h 6047850"/>
              <a:gd name="connsiteX12" fmla="*/ 83401 w 11609843"/>
              <a:gd name="connsiteY12" fmla="*/ 5317158 h 6047850"/>
              <a:gd name="connsiteX13" fmla="*/ 47387 w 11609843"/>
              <a:gd name="connsiteY13" fmla="*/ 3179765 h 6047850"/>
              <a:gd name="connsiteX14" fmla="*/ 251 w 11609843"/>
              <a:gd name="connsiteY14" fmla="*/ 1049960 h 6047850"/>
              <a:gd name="connsiteX15" fmla="*/ 132 w 11609843"/>
              <a:gd name="connsiteY15" fmla="*/ 949677 h 6047850"/>
              <a:gd name="connsiteX16" fmla="*/ 0 w 11609843"/>
              <a:gd name="connsiteY16" fmla="*/ 0 h 6047850"/>
              <a:gd name="connsiteX0" fmla="*/ 0 w 11609843"/>
              <a:gd name="connsiteY0" fmla="*/ 16431 h 6064281"/>
              <a:gd name="connsiteX1" fmla="*/ 749939 w 11609843"/>
              <a:gd name="connsiteY1" fmla="*/ 27651 h 6064281"/>
              <a:gd name="connsiteX2" fmla="*/ 8800521 w 11609843"/>
              <a:gd name="connsiteY2" fmla="*/ 82072 h 6064281"/>
              <a:gd name="connsiteX3" fmla="*/ 10133387 w 11609843"/>
              <a:gd name="connsiteY3" fmla="*/ 68596 h 6064281"/>
              <a:gd name="connsiteX4" fmla="*/ 11522733 w 11609843"/>
              <a:gd name="connsiteY4" fmla="*/ 62070 h 6064281"/>
              <a:gd name="connsiteX5" fmla="*/ 11558343 w 11609843"/>
              <a:gd name="connsiteY5" fmla="*/ 2599186 h 6064281"/>
              <a:gd name="connsiteX6" fmla="*/ 11609369 w 11609843"/>
              <a:gd name="connsiteY6" fmla="*/ 5364202 h 6064281"/>
              <a:gd name="connsiteX7" fmla="*/ 11576881 w 11609843"/>
              <a:gd name="connsiteY7" fmla="*/ 6064281 h 6064281"/>
              <a:gd name="connsiteX8" fmla="*/ 10387601 w 11609843"/>
              <a:gd name="connsiteY8" fmla="*/ 6053061 h 6064281"/>
              <a:gd name="connsiteX9" fmla="*/ 10387601 w 11609843"/>
              <a:gd name="connsiteY9" fmla="*/ 6044725 h 6064281"/>
              <a:gd name="connsiteX10" fmla="*/ 7568082 w 11609843"/>
              <a:gd name="connsiteY10" fmla="*/ 6052891 h 6064281"/>
              <a:gd name="connsiteX11" fmla="*/ 216206 w 11609843"/>
              <a:gd name="connsiteY11" fmla="*/ 6045348 h 6064281"/>
              <a:gd name="connsiteX12" fmla="*/ 83401 w 11609843"/>
              <a:gd name="connsiteY12" fmla="*/ 5333589 h 6064281"/>
              <a:gd name="connsiteX13" fmla="*/ 47387 w 11609843"/>
              <a:gd name="connsiteY13" fmla="*/ 3196196 h 6064281"/>
              <a:gd name="connsiteX14" fmla="*/ 251 w 11609843"/>
              <a:gd name="connsiteY14" fmla="*/ 1066391 h 6064281"/>
              <a:gd name="connsiteX15" fmla="*/ 132 w 11609843"/>
              <a:gd name="connsiteY15" fmla="*/ 966108 h 6064281"/>
              <a:gd name="connsiteX16" fmla="*/ 0 w 11609843"/>
              <a:gd name="connsiteY16" fmla="*/ 16431 h 6064281"/>
              <a:gd name="connsiteX0" fmla="*/ 0 w 11609843"/>
              <a:gd name="connsiteY0" fmla="*/ 16431 h 6064281"/>
              <a:gd name="connsiteX1" fmla="*/ 749939 w 11609843"/>
              <a:gd name="connsiteY1" fmla="*/ 27651 h 6064281"/>
              <a:gd name="connsiteX2" fmla="*/ 8800521 w 11609843"/>
              <a:gd name="connsiteY2" fmla="*/ 82072 h 6064281"/>
              <a:gd name="connsiteX3" fmla="*/ 10133387 w 11609843"/>
              <a:gd name="connsiteY3" fmla="*/ 68596 h 6064281"/>
              <a:gd name="connsiteX4" fmla="*/ 11522733 w 11609843"/>
              <a:gd name="connsiteY4" fmla="*/ 62070 h 6064281"/>
              <a:gd name="connsiteX5" fmla="*/ 11558343 w 11609843"/>
              <a:gd name="connsiteY5" fmla="*/ 2599186 h 6064281"/>
              <a:gd name="connsiteX6" fmla="*/ 11609369 w 11609843"/>
              <a:gd name="connsiteY6" fmla="*/ 5364202 h 6064281"/>
              <a:gd name="connsiteX7" fmla="*/ 11576881 w 11609843"/>
              <a:gd name="connsiteY7" fmla="*/ 6064281 h 6064281"/>
              <a:gd name="connsiteX8" fmla="*/ 10387601 w 11609843"/>
              <a:gd name="connsiteY8" fmla="*/ 6053061 h 6064281"/>
              <a:gd name="connsiteX9" fmla="*/ 10387601 w 11609843"/>
              <a:gd name="connsiteY9" fmla="*/ 6044725 h 6064281"/>
              <a:gd name="connsiteX10" fmla="*/ 7568082 w 11609843"/>
              <a:gd name="connsiteY10" fmla="*/ 6052891 h 6064281"/>
              <a:gd name="connsiteX11" fmla="*/ 216206 w 11609843"/>
              <a:gd name="connsiteY11" fmla="*/ 6045348 h 6064281"/>
              <a:gd name="connsiteX12" fmla="*/ 83401 w 11609843"/>
              <a:gd name="connsiteY12" fmla="*/ 5333589 h 6064281"/>
              <a:gd name="connsiteX13" fmla="*/ 47387 w 11609843"/>
              <a:gd name="connsiteY13" fmla="*/ 3196196 h 6064281"/>
              <a:gd name="connsiteX14" fmla="*/ 132 w 11609843"/>
              <a:gd name="connsiteY14" fmla="*/ 966108 h 6064281"/>
              <a:gd name="connsiteX15" fmla="*/ 0 w 11609843"/>
              <a:gd name="connsiteY15" fmla="*/ 16431 h 6064281"/>
              <a:gd name="connsiteX0" fmla="*/ 0 w 11609843"/>
              <a:gd name="connsiteY0" fmla="*/ 16431 h 6064281"/>
              <a:gd name="connsiteX1" fmla="*/ 749939 w 11609843"/>
              <a:gd name="connsiteY1" fmla="*/ 27651 h 6064281"/>
              <a:gd name="connsiteX2" fmla="*/ 8800521 w 11609843"/>
              <a:gd name="connsiteY2" fmla="*/ 82072 h 6064281"/>
              <a:gd name="connsiteX3" fmla="*/ 10133387 w 11609843"/>
              <a:gd name="connsiteY3" fmla="*/ 68596 h 6064281"/>
              <a:gd name="connsiteX4" fmla="*/ 11522733 w 11609843"/>
              <a:gd name="connsiteY4" fmla="*/ 62070 h 6064281"/>
              <a:gd name="connsiteX5" fmla="*/ 11558343 w 11609843"/>
              <a:gd name="connsiteY5" fmla="*/ 2599186 h 6064281"/>
              <a:gd name="connsiteX6" fmla="*/ 11609369 w 11609843"/>
              <a:gd name="connsiteY6" fmla="*/ 5364202 h 6064281"/>
              <a:gd name="connsiteX7" fmla="*/ 11576881 w 11609843"/>
              <a:gd name="connsiteY7" fmla="*/ 6064281 h 6064281"/>
              <a:gd name="connsiteX8" fmla="*/ 10387601 w 11609843"/>
              <a:gd name="connsiteY8" fmla="*/ 6053061 h 6064281"/>
              <a:gd name="connsiteX9" fmla="*/ 10387601 w 11609843"/>
              <a:gd name="connsiteY9" fmla="*/ 6044725 h 6064281"/>
              <a:gd name="connsiteX10" fmla="*/ 7568082 w 11609843"/>
              <a:gd name="connsiteY10" fmla="*/ 6052891 h 6064281"/>
              <a:gd name="connsiteX11" fmla="*/ 216206 w 11609843"/>
              <a:gd name="connsiteY11" fmla="*/ 6045348 h 6064281"/>
              <a:gd name="connsiteX12" fmla="*/ 83401 w 11609843"/>
              <a:gd name="connsiteY12" fmla="*/ 5333589 h 6064281"/>
              <a:gd name="connsiteX13" fmla="*/ 47387 w 11609843"/>
              <a:gd name="connsiteY13" fmla="*/ 3196196 h 6064281"/>
              <a:gd name="connsiteX14" fmla="*/ 33791 w 11609843"/>
              <a:gd name="connsiteY14" fmla="*/ 1055865 h 6064281"/>
              <a:gd name="connsiteX15" fmla="*/ 0 w 11609843"/>
              <a:gd name="connsiteY15" fmla="*/ 16431 h 6064281"/>
              <a:gd name="connsiteX0" fmla="*/ 0 w 11609843"/>
              <a:gd name="connsiteY0" fmla="*/ 16431 h 6064281"/>
              <a:gd name="connsiteX1" fmla="*/ 749939 w 11609843"/>
              <a:gd name="connsiteY1" fmla="*/ 27651 h 6064281"/>
              <a:gd name="connsiteX2" fmla="*/ 8811740 w 11609843"/>
              <a:gd name="connsiteY2" fmla="*/ 48413 h 6064281"/>
              <a:gd name="connsiteX3" fmla="*/ 10133387 w 11609843"/>
              <a:gd name="connsiteY3" fmla="*/ 68596 h 6064281"/>
              <a:gd name="connsiteX4" fmla="*/ 11522733 w 11609843"/>
              <a:gd name="connsiteY4" fmla="*/ 62070 h 6064281"/>
              <a:gd name="connsiteX5" fmla="*/ 11558343 w 11609843"/>
              <a:gd name="connsiteY5" fmla="*/ 2599186 h 6064281"/>
              <a:gd name="connsiteX6" fmla="*/ 11609369 w 11609843"/>
              <a:gd name="connsiteY6" fmla="*/ 5364202 h 6064281"/>
              <a:gd name="connsiteX7" fmla="*/ 11576881 w 11609843"/>
              <a:gd name="connsiteY7" fmla="*/ 6064281 h 6064281"/>
              <a:gd name="connsiteX8" fmla="*/ 10387601 w 11609843"/>
              <a:gd name="connsiteY8" fmla="*/ 6053061 h 6064281"/>
              <a:gd name="connsiteX9" fmla="*/ 10387601 w 11609843"/>
              <a:gd name="connsiteY9" fmla="*/ 6044725 h 6064281"/>
              <a:gd name="connsiteX10" fmla="*/ 7568082 w 11609843"/>
              <a:gd name="connsiteY10" fmla="*/ 6052891 h 6064281"/>
              <a:gd name="connsiteX11" fmla="*/ 216206 w 11609843"/>
              <a:gd name="connsiteY11" fmla="*/ 6045348 h 6064281"/>
              <a:gd name="connsiteX12" fmla="*/ 83401 w 11609843"/>
              <a:gd name="connsiteY12" fmla="*/ 5333589 h 6064281"/>
              <a:gd name="connsiteX13" fmla="*/ 47387 w 11609843"/>
              <a:gd name="connsiteY13" fmla="*/ 3196196 h 6064281"/>
              <a:gd name="connsiteX14" fmla="*/ 33791 w 11609843"/>
              <a:gd name="connsiteY14" fmla="*/ 1055865 h 6064281"/>
              <a:gd name="connsiteX15" fmla="*/ 0 w 11609843"/>
              <a:gd name="connsiteY15" fmla="*/ 16431 h 6064281"/>
              <a:gd name="connsiteX0" fmla="*/ 0 w 11609843"/>
              <a:gd name="connsiteY0" fmla="*/ 16431 h 6064281"/>
              <a:gd name="connsiteX1" fmla="*/ 749939 w 11609843"/>
              <a:gd name="connsiteY1" fmla="*/ 27651 h 6064281"/>
              <a:gd name="connsiteX2" fmla="*/ 8811740 w 11609843"/>
              <a:gd name="connsiteY2" fmla="*/ 48413 h 6064281"/>
              <a:gd name="connsiteX3" fmla="*/ 10133387 w 11609843"/>
              <a:gd name="connsiteY3" fmla="*/ 68596 h 6064281"/>
              <a:gd name="connsiteX4" fmla="*/ 11522733 w 11609843"/>
              <a:gd name="connsiteY4" fmla="*/ 62070 h 6064281"/>
              <a:gd name="connsiteX5" fmla="*/ 11558343 w 11609843"/>
              <a:gd name="connsiteY5" fmla="*/ 2599186 h 6064281"/>
              <a:gd name="connsiteX6" fmla="*/ 11609369 w 11609843"/>
              <a:gd name="connsiteY6" fmla="*/ 5364202 h 6064281"/>
              <a:gd name="connsiteX7" fmla="*/ 11576881 w 11609843"/>
              <a:gd name="connsiteY7" fmla="*/ 6064281 h 6064281"/>
              <a:gd name="connsiteX8" fmla="*/ 10387601 w 11609843"/>
              <a:gd name="connsiteY8" fmla="*/ 6053061 h 6064281"/>
              <a:gd name="connsiteX9" fmla="*/ 10387601 w 11609843"/>
              <a:gd name="connsiteY9" fmla="*/ 6044725 h 6064281"/>
              <a:gd name="connsiteX10" fmla="*/ 7568082 w 11609843"/>
              <a:gd name="connsiteY10" fmla="*/ 6052891 h 6064281"/>
              <a:gd name="connsiteX11" fmla="*/ 159056 w 11609843"/>
              <a:gd name="connsiteY11" fmla="*/ 6045349 h 6064281"/>
              <a:gd name="connsiteX12" fmla="*/ 83401 w 11609843"/>
              <a:gd name="connsiteY12" fmla="*/ 5333589 h 6064281"/>
              <a:gd name="connsiteX13" fmla="*/ 47387 w 11609843"/>
              <a:gd name="connsiteY13" fmla="*/ 3196196 h 6064281"/>
              <a:gd name="connsiteX14" fmla="*/ 33791 w 11609843"/>
              <a:gd name="connsiteY14" fmla="*/ 1055865 h 6064281"/>
              <a:gd name="connsiteX15" fmla="*/ 0 w 11609843"/>
              <a:gd name="connsiteY15" fmla="*/ 16431 h 6064281"/>
              <a:gd name="connsiteX0" fmla="*/ 0 w 11609843"/>
              <a:gd name="connsiteY0" fmla="*/ 16431 h 6064281"/>
              <a:gd name="connsiteX1" fmla="*/ 749939 w 11609843"/>
              <a:gd name="connsiteY1" fmla="*/ 27651 h 6064281"/>
              <a:gd name="connsiteX2" fmla="*/ 8811740 w 11609843"/>
              <a:gd name="connsiteY2" fmla="*/ 48413 h 6064281"/>
              <a:gd name="connsiteX3" fmla="*/ 10133387 w 11609843"/>
              <a:gd name="connsiteY3" fmla="*/ 68596 h 6064281"/>
              <a:gd name="connsiteX4" fmla="*/ 11522733 w 11609843"/>
              <a:gd name="connsiteY4" fmla="*/ 62070 h 6064281"/>
              <a:gd name="connsiteX5" fmla="*/ 11558343 w 11609843"/>
              <a:gd name="connsiteY5" fmla="*/ 2599186 h 6064281"/>
              <a:gd name="connsiteX6" fmla="*/ 11609369 w 11609843"/>
              <a:gd name="connsiteY6" fmla="*/ 5364202 h 6064281"/>
              <a:gd name="connsiteX7" fmla="*/ 11576881 w 11609843"/>
              <a:gd name="connsiteY7" fmla="*/ 6064281 h 6064281"/>
              <a:gd name="connsiteX8" fmla="*/ 10387601 w 11609843"/>
              <a:gd name="connsiteY8" fmla="*/ 6053061 h 6064281"/>
              <a:gd name="connsiteX9" fmla="*/ 10387601 w 11609843"/>
              <a:gd name="connsiteY9" fmla="*/ 6044725 h 6064281"/>
              <a:gd name="connsiteX10" fmla="*/ 7568082 w 11609843"/>
              <a:gd name="connsiteY10" fmla="*/ 6052891 h 6064281"/>
              <a:gd name="connsiteX11" fmla="*/ 159056 w 11609843"/>
              <a:gd name="connsiteY11" fmla="*/ 6045349 h 6064281"/>
              <a:gd name="connsiteX12" fmla="*/ 83401 w 11609843"/>
              <a:gd name="connsiteY12" fmla="*/ 5333589 h 6064281"/>
              <a:gd name="connsiteX13" fmla="*/ 47387 w 11609843"/>
              <a:gd name="connsiteY13" fmla="*/ 3196196 h 6064281"/>
              <a:gd name="connsiteX14" fmla="*/ 33791 w 11609843"/>
              <a:gd name="connsiteY14" fmla="*/ 1055865 h 6064281"/>
              <a:gd name="connsiteX15" fmla="*/ 0 w 11609843"/>
              <a:gd name="connsiteY15" fmla="*/ 16431 h 6064281"/>
              <a:gd name="connsiteX0" fmla="*/ 0 w 11609843"/>
              <a:gd name="connsiteY0" fmla="*/ 16431 h 6064281"/>
              <a:gd name="connsiteX1" fmla="*/ 749939 w 11609843"/>
              <a:gd name="connsiteY1" fmla="*/ 27651 h 6064281"/>
              <a:gd name="connsiteX2" fmla="*/ 8811740 w 11609843"/>
              <a:gd name="connsiteY2" fmla="*/ 48413 h 6064281"/>
              <a:gd name="connsiteX3" fmla="*/ 10133387 w 11609843"/>
              <a:gd name="connsiteY3" fmla="*/ 68596 h 6064281"/>
              <a:gd name="connsiteX4" fmla="*/ 11522733 w 11609843"/>
              <a:gd name="connsiteY4" fmla="*/ 62070 h 6064281"/>
              <a:gd name="connsiteX5" fmla="*/ 11558343 w 11609843"/>
              <a:gd name="connsiteY5" fmla="*/ 2599186 h 6064281"/>
              <a:gd name="connsiteX6" fmla="*/ 11609369 w 11609843"/>
              <a:gd name="connsiteY6" fmla="*/ 5364202 h 6064281"/>
              <a:gd name="connsiteX7" fmla="*/ 11576881 w 11609843"/>
              <a:gd name="connsiteY7" fmla="*/ 6064281 h 6064281"/>
              <a:gd name="connsiteX8" fmla="*/ 10387601 w 11609843"/>
              <a:gd name="connsiteY8" fmla="*/ 6053061 h 6064281"/>
              <a:gd name="connsiteX9" fmla="*/ 10387601 w 11609843"/>
              <a:gd name="connsiteY9" fmla="*/ 6044725 h 6064281"/>
              <a:gd name="connsiteX10" fmla="*/ 7568082 w 11609843"/>
              <a:gd name="connsiteY10" fmla="*/ 6052891 h 6064281"/>
              <a:gd name="connsiteX11" fmla="*/ 137076 w 11609843"/>
              <a:gd name="connsiteY11" fmla="*/ 6045350 h 6064281"/>
              <a:gd name="connsiteX12" fmla="*/ 83401 w 11609843"/>
              <a:gd name="connsiteY12" fmla="*/ 5333589 h 6064281"/>
              <a:gd name="connsiteX13" fmla="*/ 47387 w 11609843"/>
              <a:gd name="connsiteY13" fmla="*/ 3196196 h 6064281"/>
              <a:gd name="connsiteX14" fmla="*/ 33791 w 11609843"/>
              <a:gd name="connsiteY14" fmla="*/ 1055865 h 6064281"/>
              <a:gd name="connsiteX15" fmla="*/ 0 w 11609843"/>
              <a:gd name="connsiteY15" fmla="*/ 16431 h 6064281"/>
              <a:gd name="connsiteX0" fmla="*/ 0 w 11609843"/>
              <a:gd name="connsiteY0" fmla="*/ 16431 h 6064281"/>
              <a:gd name="connsiteX1" fmla="*/ 749939 w 11609843"/>
              <a:gd name="connsiteY1" fmla="*/ 27651 h 6064281"/>
              <a:gd name="connsiteX2" fmla="*/ 8811740 w 11609843"/>
              <a:gd name="connsiteY2" fmla="*/ 48413 h 6064281"/>
              <a:gd name="connsiteX3" fmla="*/ 10133387 w 11609843"/>
              <a:gd name="connsiteY3" fmla="*/ 68596 h 6064281"/>
              <a:gd name="connsiteX4" fmla="*/ 11522733 w 11609843"/>
              <a:gd name="connsiteY4" fmla="*/ 62070 h 6064281"/>
              <a:gd name="connsiteX5" fmla="*/ 11558343 w 11609843"/>
              <a:gd name="connsiteY5" fmla="*/ 2599186 h 6064281"/>
              <a:gd name="connsiteX6" fmla="*/ 11609369 w 11609843"/>
              <a:gd name="connsiteY6" fmla="*/ 5364202 h 6064281"/>
              <a:gd name="connsiteX7" fmla="*/ 11576881 w 11609843"/>
              <a:gd name="connsiteY7" fmla="*/ 6064281 h 6064281"/>
              <a:gd name="connsiteX8" fmla="*/ 10387601 w 11609843"/>
              <a:gd name="connsiteY8" fmla="*/ 6053061 h 6064281"/>
              <a:gd name="connsiteX9" fmla="*/ 10387601 w 11609843"/>
              <a:gd name="connsiteY9" fmla="*/ 6044725 h 6064281"/>
              <a:gd name="connsiteX10" fmla="*/ 7568082 w 11609843"/>
              <a:gd name="connsiteY10" fmla="*/ 6052891 h 6064281"/>
              <a:gd name="connsiteX11" fmla="*/ 137076 w 11609843"/>
              <a:gd name="connsiteY11" fmla="*/ 6045350 h 6064281"/>
              <a:gd name="connsiteX12" fmla="*/ 83401 w 11609843"/>
              <a:gd name="connsiteY12" fmla="*/ 5333589 h 6064281"/>
              <a:gd name="connsiteX13" fmla="*/ 47387 w 11609843"/>
              <a:gd name="connsiteY13" fmla="*/ 3196196 h 6064281"/>
              <a:gd name="connsiteX14" fmla="*/ 33791 w 11609843"/>
              <a:gd name="connsiteY14" fmla="*/ 1055865 h 6064281"/>
              <a:gd name="connsiteX15" fmla="*/ 0 w 11609843"/>
              <a:gd name="connsiteY15" fmla="*/ 16431 h 6064281"/>
              <a:gd name="connsiteX0" fmla="*/ 0 w 11609843"/>
              <a:gd name="connsiteY0" fmla="*/ 16431 h 6064281"/>
              <a:gd name="connsiteX1" fmla="*/ 749939 w 11609843"/>
              <a:gd name="connsiteY1" fmla="*/ 27651 h 6064281"/>
              <a:gd name="connsiteX2" fmla="*/ 8811740 w 11609843"/>
              <a:gd name="connsiteY2" fmla="*/ 48413 h 6064281"/>
              <a:gd name="connsiteX3" fmla="*/ 10133387 w 11609843"/>
              <a:gd name="connsiteY3" fmla="*/ 68596 h 6064281"/>
              <a:gd name="connsiteX4" fmla="*/ 11522733 w 11609843"/>
              <a:gd name="connsiteY4" fmla="*/ 62070 h 6064281"/>
              <a:gd name="connsiteX5" fmla="*/ 11558343 w 11609843"/>
              <a:gd name="connsiteY5" fmla="*/ 2599186 h 6064281"/>
              <a:gd name="connsiteX6" fmla="*/ 11609369 w 11609843"/>
              <a:gd name="connsiteY6" fmla="*/ 5364202 h 6064281"/>
              <a:gd name="connsiteX7" fmla="*/ 11576881 w 11609843"/>
              <a:gd name="connsiteY7" fmla="*/ 6064281 h 6064281"/>
              <a:gd name="connsiteX8" fmla="*/ 10387601 w 11609843"/>
              <a:gd name="connsiteY8" fmla="*/ 6053061 h 6064281"/>
              <a:gd name="connsiteX9" fmla="*/ 10387601 w 11609843"/>
              <a:gd name="connsiteY9" fmla="*/ 6044725 h 6064281"/>
              <a:gd name="connsiteX10" fmla="*/ 7568082 w 11609843"/>
              <a:gd name="connsiteY10" fmla="*/ 6052891 h 6064281"/>
              <a:gd name="connsiteX11" fmla="*/ 137076 w 11609843"/>
              <a:gd name="connsiteY11" fmla="*/ 6045350 h 6064281"/>
              <a:gd name="connsiteX12" fmla="*/ 83401 w 11609843"/>
              <a:gd name="connsiteY12" fmla="*/ 5333589 h 6064281"/>
              <a:gd name="connsiteX13" fmla="*/ 47387 w 11609843"/>
              <a:gd name="connsiteY13" fmla="*/ 3196196 h 6064281"/>
              <a:gd name="connsiteX14" fmla="*/ 33791 w 11609843"/>
              <a:gd name="connsiteY14" fmla="*/ 1055865 h 6064281"/>
              <a:gd name="connsiteX15" fmla="*/ 0 w 11609843"/>
              <a:gd name="connsiteY15" fmla="*/ 16431 h 6064281"/>
              <a:gd name="connsiteX0" fmla="*/ 0 w 11609843"/>
              <a:gd name="connsiteY0" fmla="*/ 16431 h 6064281"/>
              <a:gd name="connsiteX1" fmla="*/ 749939 w 11609843"/>
              <a:gd name="connsiteY1" fmla="*/ 27651 h 6064281"/>
              <a:gd name="connsiteX2" fmla="*/ 8811740 w 11609843"/>
              <a:gd name="connsiteY2" fmla="*/ 48413 h 6064281"/>
              <a:gd name="connsiteX3" fmla="*/ 10133387 w 11609843"/>
              <a:gd name="connsiteY3" fmla="*/ 68596 h 6064281"/>
              <a:gd name="connsiteX4" fmla="*/ 11522733 w 11609843"/>
              <a:gd name="connsiteY4" fmla="*/ 62070 h 6064281"/>
              <a:gd name="connsiteX5" fmla="*/ 11558343 w 11609843"/>
              <a:gd name="connsiteY5" fmla="*/ 2599186 h 6064281"/>
              <a:gd name="connsiteX6" fmla="*/ 11609369 w 11609843"/>
              <a:gd name="connsiteY6" fmla="*/ 5364202 h 6064281"/>
              <a:gd name="connsiteX7" fmla="*/ 11576881 w 11609843"/>
              <a:gd name="connsiteY7" fmla="*/ 6064281 h 6064281"/>
              <a:gd name="connsiteX8" fmla="*/ 10387601 w 11609843"/>
              <a:gd name="connsiteY8" fmla="*/ 6053061 h 6064281"/>
              <a:gd name="connsiteX9" fmla="*/ 10387601 w 11609843"/>
              <a:gd name="connsiteY9" fmla="*/ 6044725 h 6064281"/>
              <a:gd name="connsiteX10" fmla="*/ 7568082 w 11609843"/>
              <a:gd name="connsiteY10" fmla="*/ 6052891 h 6064281"/>
              <a:gd name="connsiteX11" fmla="*/ 137076 w 11609843"/>
              <a:gd name="connsiteY11" fmla="*/ 6045350 h 6064281"/>
              <a:gd name="connsiteX12" fmla="*/ 83401 w 11609843"/>
              <a:gd name="connsiteY12" fmla="*/ 5333589 h 6064281"/>
              <a:gd name="connsiteX13" fmla="*/ 47387 w 11609843"/>
              <a:gd name="connsiteY13" fmla="*/ 3196196 h 6064281"/>
              <a:gd name="connsiteX14" fmla="*/ 33791 w 11609843"/>
              <a:gd name="connsiteY14" fmla="*/ 1055865 h 6064281"/>
              <a:gd name="connsiteX15" fmla="*/ 0 w 11609843"/>
              <a:gd name="connsiteY15" fmla="*/ 16431 h 6064281"/>
              <a:gd name="connsiteX0" fmla="*/ 0 w 11609843"/>
              <a:gd name="connsiteY0" fmla="*/ 26168 h 6074018"/>
              <a:gd name="connsiteX1" fmla="*/ 759878 w 11609843"/>
              <a:gd name="connsiteY1" fmla="*/ 7490 h 6074018"/>
              <a:gd name="connsiteX2" fmla="*/ 8811740 w 11609843"/>
              <a:gd name="connsiteY2" fmla="*/ 58150 h 6074018"/>
              <a:gd name="connsiteX3" fmla="*/ 10133387 w 11609843"/>
              <a:gd name="connsiteY3" fmla="*/ 78333 h 6074018"/>
              <a:gd name="connsiteX4" fmla="*/ 11522733 w 11609843"/>
              <a:gd name="connsiteY4" fmla="*/ 71807 h 6074018"/>
              <a:gd name="connsiteX5" fmla="*/ 11558343 w 11609843"/>
              <a:gd name="connsiteY5" fmla="*/ 2608923 h 6074018"/>
              <a:gd name="connsiteX6" fmla="*/ 11609369 w 11609843"/>
              <a:gd name="connsiteY6" fmla="*/ 5373939 h 6074018"/>
              <a:gd name="connsiteX7" fmla="*/ 11576881 w 11609843"/>
              <a:gd name="connsiteY7" fmla="*/ 6074018 h 6074018"/>
              <a:gd name="connsiteX8" fmla="*/ 10387601 w 11609843"/>
              <a:gd name="connsiteY8" fmla="*/ 6062798 h 6074018"/>
              <a:gd name="connsiteX9" fmla="*/ 10387601 w 11609843"/>
              <a:gd name="connsiteY9" fmla="*/ 6054462 h 6074018"/>
              <a:gd name="connsiteX10" fmla="*/ 7568082 w 11609843"/>
              <a:gd name="connsiteY10" fmla="*/ 6062628 h 6074018"/>
              <a:gd name="connsiteX11" fmla="*/ 137076 w 11609843"/>
              <a:gd name="connsiteY11" fmla="*/ 6055087 h 6074018"/>
              <a:gd name="connsiteX12" fmla="*/ 83401 w 11609843"/>
              <a:gd name="connsiteY12" fmla="*/ 5343326 h 6074018"/>
              <a:gd name="connsiteX13" fmla="*/ 47387 w 11609843"/>
              <a:gd name="connsiteY13" fmla="*/ 3205933 h 6074018"/>
              <a:gd name="connsiteX14" fmla="*/ 33791 w 11609843"/>
              <a:gd name="connsiteY14" fmla="*/ 1065602 h 6074018"/>
              <a:gd name="connsiteX15" fmla="*/ 0 w 11609843"/>
              <a:gd name="connsiteY15" fmla="*/ 26168 h 6074018"/>
              <a:gd name="connsiteX0" fmla="*/ 0 w 11609843"/>
              <a:gd name="connsiteY0" fmla="*/ 26168 h 6074018"/>
              <a:gd name="connsiteX1" fmla="*/ 759878 w 11609843"/>
              <a:gd name="connsiteY1" fmla="*/ 7490 h 6074018"/>
              <a:gd name="connsiteX2" fmla="*/ 8811740 w 11609843"/>
              <a:gd name="connsiteY2" fmla="*/ 58150 h 6074018"/>
              <a:gd name="connsiteX3" fmla="*/ 10133387 w 11609843"/>
              <a:gd name="connsiteY3" fmla="*/ 58400 h 6074018"/>
              <a:gd name="connsiteX4" fmla="*/ 11522733 w 11609843"/>
              <a:gd name="connsiteY4" fmla="*/ 71807 h 6074018"/>
              <a:gd name="connsiteX5" fmla="*/ 11558343 w 11609843"/>
              <a:gd name="connsiteY5" fmla="*/ 2608923 h 6074018"/>
              <a:gd name="connsiteX6" fmla="*/ 11609369 w 11609843"/>
              <a:gd name="connsiteY6" fmla="*/ 5373939 h 6074018"/>
              <a:gd name="connsiteX7" fmla="*/ 11576881 w 11609843"/>
              <a:gd name="connsiteY7" fmla="*/ 6074018 h 6074018"/>
              <a:gd name="connsiteX8" fmla="*/ 10387601 w 11609843"/>
              <a:gd name="connsiteY8" fmla="*/ 6062798 h 6074018"/>
              <a:gd name="connsiteX9" fmla="*/ 10387601 w 11609843"/>
              <a:gd name="connsiteY9" fmla="*/ 6054462 h 6074018"/>
              <a:gd name="connsiteX10" fmla="*/ 7568082 w 11609843"/>
              <a:gd name="connsiteY10" fmla="*/ 6062628 h 6074018"/>
              <a:gd name="connsiteX11" fmla="*/ 137076 w 11609843"/>
              <a:gd name="connsiteY11" fmla="*/ 6055087 h 6074018"/>
              <a:gd name="connsiteX12" fmla="*/ 83401 w 11609843"/>
              <a:gd name="connsiteY12" fmla="*/ 5343326 h 6074018"/>
              <a:gd name="connsiteX13" fmla="*/ 47387 w 11609843"/>
              <a:gd name="connsiteY13" fmla="*/ 3205933 h 6074018"/>
              <a:gd name="connsiteX14" fmla="*/ 33791 w 11609843"/>
              <a:gd name="connsiteY14" fmla="*/ 1065602 h 6074018"/>
              <a:gd name="connsiteX15" fmla="*/ 0 w 11609843"/>
              <a:gd name="connsiteY15" fmla="*/ 26168 h 6074018"/>
              <a:gd name="connsiteX0" fmla="*/ 0 w 11609843"/>
              <a:gd name="connsiteY0" fmla="*/ 26168 h 6074018"/>
              <a:gd name="connsiteX1" fmla="*/ 759878 w 11609843"/>
              <a:gd name="connsiteY1" fmla="*/ 7490 h 6074018"/>
              <a:gd name="connsiteX2" fmla="*/ 8811740 w 11609843"/>
              <a:gd name="connsiteY2" fmla="*/ 58150 h 6074018"/>
              <a:gd name="connsiteX3" fmla="*/ 10133387 w 11609843"/>
              <a:gd name="connsiteY3" fmla="*/ 58400 h 6074018"/>
              <a:gd name="connsiteX4" fmla="*/ 11522733 w 11609843"/>
              <a:gd name="connsiteY4" fmla="*/ 71807 h 6074018"/>
              <a:gd name="connsiteX5" fmla="*/ 11558343 w 11609843"/>
              <a:gd name="connsiteY5" fmla="*/ 2608923 h 6074018"/>
              <a:gd name="connsiteX6" fmla="*/ 11609369 w 11609843"/>
              <a:gd name="connsiteY6" fmla="*/ 5373939 h 6074018"/>
              <a:gd name="connsiteX7" fmla="*/ 11576881 w 11609843"/>
              <a:gd name="connsiteY7" fmla="*/ 6074018 h 6074018"/>
              <a:gd name="connsiteX8" fmla="*/ 10387601 w 11609843"/>
              <a:gd name="connsiteY8" fmla="*/ 6062798 h 6074018"/>
              <a:gd name="connsiteX9" fmla="*/ 10387601 w 11609843"/>
              <a:gd name="connsiteY9" fmla="*/ 6054462 h 6074018"/>
              <a:gd name="connsiteX10" fmla="*/ 7568082 w 11609843"/>
              <a:gd name="connsiteY10" fmla="*/ 6062628 h 6074018"/>
              <a:gd name="connsiteX11" fmla="*/ 137076 w 11609843"/>
              <a:gd name="connsiteY11" fmla="*/ 6055087 h 6074018"/>
              <a:gd name="connsiteX12" fmla="*/ 83401 w 11609843"/>
              <a:gd name="connsiteY12" fmla="*/ 5343326 h 6074018"/>
              <a:gd name="connsiteX13" fmla="*/ 47387 w 11609843"/>
              <a:gd name="connsiteY13" fmla="*/ 3205933 h 6074018"/>
              <a:gd name="connsiteX14" fmla="*/ 33791 w 11609843"/>
              <a:gd name="connsiteY14" fmla="*/ 1065602 h 6074018"/>
              <a:gd name="connsiteX15" fmla="*/ 0 w 11609843"/>
              <a:gd name="connsiteY15" fmla="*/ 26168 h 6074018"/>
              <a:gd name="connsiteX0" fmla="*/ 0 w 11609843"/>
              <a:gd name="connsiteY0" fmla="*/ 26168 h 6074018"/>
              <a:gd name="connsiteX1" fmla="*/ 759878 w 11609843"/>
              <a:gd name="connsiteY1" fmla="*/ 7490 h 6074018"/>
              <a:gd name="connsiteX2" fmla="*/ 8811740 w 11609843"/>
              <a:gd name="connsiteY2" fmla="*/ 58150 h 6074018"/>
              <a:gd name="connsiteX3" fmla="*/ 10133387 w 11609843"/>
              <a:gd name="connsiteY3" fmla="*/ 58400 h 6074018"/>
              <a:gd name="connsiteX4" fmla="*/ 11522733 w 11609843"/>
              <a:gd name="connsiteY4" fmla="*/ 71807 h 6074018"/>
              <a:gd name="connsiteX5" fmla="*/ 11558343 w 11609843"/>
              <a:gd name="connsiteY5" fmla="*/ 2608923 h 6074018"/>
              <a:gd name="connsiteX6" fmla="*/ 11609369 w 11609843"/>
              <a:gd name="connsiteY6" fmla="*/ 5373939 h 6074018"/>
              <a:gd name="connsiteX7" fmla="*/ 11576881 w 11609843"/>
              <a:gd name="connsiteY7" fmla="*/ 6074018 h 6074018"/>
              <a:gd name="connsiteX8" fmla="*/ 10387601 w 11609843"/>
              <a:gd name="connsiteY8" fmla="*/ 6062798 h 6074018"/>
              <a:gd name="connsiteX9" fmla="*/ 7568082 w 11609843"/>
              <a:gd name="connsiteY9" fmla="*/ 6062628 h 6074018"/>
              <a:gd name="connsiteX10" fmla="*/ 137076 w 11609843"/>
              <a:gd name="connsiteY10" fmla="*/ 6055087 h 6074018"/>
              <a:gd name="connsiteX11" fmla="*/ 83401 w 11609843"/>
              <a:gd name="connsiteY11" fmla="*/ 5343326 h 6074018"/>
              <a:gd name="connsiteX12" fmla="*/ 47387 w 11609843"/>
              <a:gd name="connsiteY12" fmla="*/ 3205933 h 6074018"/>
              <a:gd name="connsiteX13" fmla="*/ 33791 w 11609843"/>
              <a:gd name="connsiteY13" fmla="*/ 1065602 h 6074018"/>
              <a:gd name="connsiteX14" fmla="*/ 0 w 11609843"/>
              <a:gd name="connsiteY14" fmla="*/ 26168 h 6074018"/>
              <a:gd name="connsiteX0" fmla="*/ 0 w 11609843"/>
              <a:gd name="connsiteY0" fmla="*/ 26168 h 6074018"/>
              <a:gd name="connsiteX1" fmla="*/ 759878 w 11609843"/>
              <a:gd name="connsiteY1" fmla="*/ 7490 h 6074018"/>
              <a:gd name="connsiteX2" fmla="*/ 8811740 w 11609843"/>
              <a:gd name="connsiteY2" fmla="*/ 58150 h 6074018"/>
              <a:gd name="connsiteX3" fmla="*/ 10133387 w 11609843"/>
              <a:gd name="connsiteY3" fmla="*/ 58400 h 6074018"/>
              <a:gd name="connsiteX4" fmla="*/ 11522733 w 11609843"/>
              <a:gd name="connsiteY4" fmla="*/ 71807 h 6074018"/>
              <a:gd name="connsiteX5" fmla="*/ 11558343 w 11609843"/>
              <a:gd name="connsiteY5" fmla="*/ 2608923 h 6074018"/>
              <a:gd name="connsiteX6" fmla="*/ 11609369 w 11609843"/>
              <a:gd name="connsiteY6" fmla="*/ 5373939 h 6074018"/>
              <a:gd name="connsiteX7" fmla="*/ 11576881 w 11609843"/>
              <a:gd name="connsiteY7" fmla="*/ 6074018 h 6074018"/>
              <a:gd name="connsiteX8" fmla="*/ 7568082 w 11609843"/>
              <a:gd name="connsiteY8" fmla="*/ 6062628 h 6074018"/>
              <a:gd name="connsiteX9" fmla="*/ 137076 w 11609843"/>
              <a:gd name="connsiteY9" fmla="*/ 6055087 h 6074018"/>
              <a:gd name="connsiteX10" fmla="*/ 83401 w 11609843"/>
              <a:gd name="connsiteY10" fmla="*/ 5343326 h 6074018"/>
              <a:gd name="connsiteX11" fmla="*/ 47387 w 11609843"/>
              <a:gd name="connsiteY11" fmla="*/ 3205933 h 6074018"/>
              <a:gd name="connsiteX12" fmla="*/ 33791 w 11609843"/>
              <a:gd name="connsiteY12" fmla="*/ 1065602 h 6074018"/>
              <a:gd name="connsiteX13" fmla="*/ 0 w 11609843"/>
              <a:gd name="connsiteY13" fmla="*/ 26168 h 6074018"/>
              <a:gd name="connsiteX0" fmla="*/ 0 w 11609843"/>
              <a:gd name="connsiteY0" fmla="*/ 26168 h 6074018"/>
              <a:gd name="connsiteX1" fmla="*/ 759878 w 11609843"/>
              <a:gd name="connsiteY1" fmla="*/ 7490 h 6074018"/>
              <a:gd name="connsiteX2" fmla="*/ 8811740 w 11609843"/>
              <a:gd name="connsiteY2" fmla="*/ 58150 h 6074018"/>
              <a:gd name="connsiteX3" fmla="*/ 10133387 w 11609843"/>
              <a:gd name="connsiteY3" fmla="*/ 58400 h 6074018"/>
              <a:gd name="connsiteX4" fmla="*/ 11522733 w 11609843"/>
              <a:gd name="connsiteY4" fmla="*/ 71807 h 6074018"/>
              <a:gd name="connsiteX5" fmla="*/ 11558343 w 11609843"/>
              <a:gd name="connsiteY5" fmla="*/ 2608923 h 6074018"/>
              <a:gd name="connsiteX6" fmla="*/ 11609369 w 11609843"/>
              <a:gd name="connsiteY6" fmla="*/ 5373939 h 6074018"/>
              <a:gd name="connsiteX7" fmla="*/ 11576881 w 11609843"/>
              <a:gd name="connsiteY7" fmla="*/ 6074018 h 6074018"/>
              <a:gd name="connsiteX8" fmla="*/ 7568082 w 11609843"/>
              <a:gd name="connsiteY8" fmla="*/ 6062628 h 6074018"/>
              <a:gd name="connsiteX9" fmla="*/ 137076 w 11609843"/>
              <a:gd name="connsiteY9" fmla="*/ 6055087 h 6074018"/>
              <a:gd name="connsiteX10" fmla="*/ 83401 w 11609843"/>
              <a:gd name="connsiteY10" fmla="*/ 5343326 h 6074018"/>
              <a:gd name="connsiteX11" fmla="*/ 47387 w 11609843"/>
              <a:gd name="connsiteY11" fmla="*/ 3205933 h 6074018"/>
              <a:gd name="connsiteX12" fmla="*/ 33791 w 11609843"/>
              <a:gd name="connsiteY12" fmla="*/ 1065602 h 6074018"/>
              <a:gd name="connsiteX13" fmla="*/ 0 w 11609843"/>
              <a:gd name="connsiteY13" fmla="*/ 26168 h 6074018"/>
              <a:gd name="connsiteX0" fmla="*/ 0 w 11880483"/>
              <a:gd name="connsiteY0" fmla="*/ 26168 h 6127279"/>
              <a:gd name="connsiteX1" fmla="*/ 759878 w 11880483"/>
              <a:gd name="connsiteY1" fmla="*/ 7490 h 6127279"/>
              <a:gd name="connsiteX2" fmla="*/ 8811740 w 11880483"/>
              <a:gd name="connsiteY2" fmla="*/ 58150 h 6127279"/>
              <a:gd name="connsiteX3" fmla="*/ 10133387 w 11880483"/>
              <a:gd name="connsiteY3" fmla="*/ 58400 h 6127279"/>
              <a:gd name="connsiteX4" fmla="*/ 11522733 w 11880483"/>
              <a:gd name="connsiteY4" fmla="*/ 71807 h 6127279"/>
              <a:gd name="connsiteX5" fmla="*/ 11558343 w 11880483"/>
              <a:gd name="connsiteY5" fmla="*/ 2608923 h 6127279"/>
              <a:gd name="connsiteX6" fmla="*/ 11609369 w 11880483"/>
              <a:gd name="connsiteY6" fmla="*/ 5373939 h 6127279"/>
              <a:gd name="connsiteX7" fmla="*/ 11576881 w 11880483"/>
              <a:gd name="connsiteY7" fmla="*/ 6074018 h 6127279"/>
              <a:gd name="connsiteX8" fmla="*/ 7593781 w 11880483"/>
              <a:gd name="connsiteY8" fmla="*/ 6075621 h 6127279"/>
              <a:gd name="connsiteX9" fmla="*/ 137076 w 11880483"/>
              <a:gd name="connsiteY9" fmla="*/ 6055087 h 6127279"/>
              <a:gd name="connsiteX10" fmla="*/ 83401 w 11880483"/>
              <a:gd name="connsiteY10" fmla="*/ 5343326 h 6127279"/>
              <a:gd name="connsiteX11" fmla="*/ 47387 w 11880483"/>
              <a:gd name="connsiteY11" fmla="*/ 3205933 h 6127279"/>
              <a:gd name="connsiteX12" fmla="*/ 33791 w 11880483"/>
              <a:gd name="connsiteY12" fmla="*/ 1065602 h 6127279"/>
              <a:gd name="connsiteX13" fmla="*/ 0 w 11880483"/>
              <a:gd name="connsiteY13" fmla="*/ 26168 h 6127279"/>
              <a:gd name="connsiteX0" fmla="*/ 0 w 11624538"/>
              <a:gd name="connsiteY0" fmla="*/ 26168 h 6194184"/>
              <a:gd name="connsiteX1" fmla="*/ 759878 w 11624538"/>
              <a:gd name="connsiteY1" fmla="*/ 7490 h 6194184"/>
              <a:gd name="connsiteX2" fmla="*/ 8811740 w 11624538"/>
              <a:gd name="connsiteY2" fmla="*/ 58150 h 6194184"/>
              <a:gd name="connsiteX3" fmla="*/ 10133387 w 11624538"/>
              <a:gd name="connsiteY3" fmla="*/ 58400 h 6194184"/>
              <a:gd name="connsiteX4" fmla="*/ 11522733 w 11624538"/>
              <a:gd name="connsiteY4" fmla="*/ 71807 h 6194184"/>
              <a:gd name="connsiteX5" fmla="*/ 11558343 w 11624538"/>
              <a:gd name="connsiteY5" fmla="*/ 2608923 h 6194184"/>
              <a:gd name="connsiteX6" fmla="*/ 11609369 w 11624538"/>
              <a:gd name="connsiteY6" fmla="*/ 5373939 h 6194184"/>
              <a:gd name="connsiteX7" fmla="*/ 11576881 w 11624538"/>
              <a:gd name="connsiteY7" fmla="*/ 6074018 h 6194184"/>
              <a:gd name="connsiteX8" fmla="*/ 7593781 w 11624538"/>
              <a:gd name="connsiteY8" fmla="*/ 6075621 h 6194184"/>
              <a:gd name="connsiteX9" fmla="*/ 137076 w 11624538"/>
              <a:gd name="connsiteY9" fmla="*/ 6055087 h 6194184"/>
              <a:gd name="connsiteX10" fmla="*/ 83401 w 11624538"/>
              <a:gd name="connsiteY10" fmla="*/ 5343326 h 6194184"/>
              <a:gd name="connsiteX11" fmla="*/ 47387 w 11624538"/>
              <a:gd name="connsiteY11" fmla="*/ 3205933 h 6194184"/>
              <a:gd name="connsiteX12" fmla="*/ 33791 w 11624538"/>
              <a:gd name="connsiteY12" fmla="*/ 1065602 h 6194184"/>
              <a:gd name="connsiteX13" fmla="*/ 0 w 11624538"/>
              <a:gd name="connsiteY13" fmla="*/ 26168 h 6194184"/>
              <a:gd name="connsiteX0" fmla="*/ 0 w 11627671"/>
              <a:gd name="connsiteY0" fmla="*/ 26168 h 6130678"/>
              <a:gd name="connsiteX1" fmla="*/ 759878 w 11627671"/>
              <a:gd name="connsiteY1" fmla="*/ 7490 h 6130678"/>
              <a:gd name="connsiteX2" fmla="*/ 8811740 w 11627671"/>
              <a:gd name="connsiteY2" fmla="*/ 58150 h 6130678"/>
              <a:gd name="connsiteX3" fmla="*/ 10133387 w 11627671"/>
              <a:gd name="connsiteY3" fmla="*/ 58400 h 6130678"/>
              <a:gd name="connsiteX4" fmla="*/ 11522733 w 11627671"/>
              <a:gd name="connsiteY4" fmla="*/ 71807 h 6130678"/>
              <a:gd name="connsiteX5" fmla="*/ 11558343 w 11627671"/>
              <a:gd name="connsiteY5" fmla="*/ 2608923 h 6130678"/>
              <a:gd name="connsiteX6" fmla="*/ 11609369 w 11627671"/>
              <a:gd name="connsiteY6" fmla="*/ 5373939 h 6130678"/>
              <a:gd name="connsiteX7" fmla="*/ 11576881 w 11627671"/>
              <a:gd name="connsiteY7" fmla="*/ 6074018 h 6130678"/>
              <a:gd name="connsiteX8" fmla="*/ 7593781 w 11627671"/>
              <a:gd name="connsiteY8" fmla="*/ 6075621 h 6130678"/>
              <a:gd name="connsiteX9" fmla="*/ 137076 w 11627671"/>
              <a:gd name="connsiteY9" fmla="*/ 6055087 h 6130678"/>
              <a:gd name="connsiteX10" fmla="*/ 83401 w 11627671"/>
              <a:gd name="connsiteY10" fmla="*/ 5343326 h 6130678"/>
              <a:gd name="connsiteX11" fmla="*/ 47387 w 11627671"/>
              <a:gd name="connsiteY11" fmla="*/ 3205933 h 6130678"/>
              <a:gd name="connsiteX12" fmla="*/ 33791 w 11627671"/>
              <a:gd name="connsiteY12" fmla="*/ 1065602 h 6130678"/>
              <a:gd name="connsiteX13" fmla="*/ 0 w 11627671"/>
              <a:gd name="connsiteY13" fmla="*/ 26168 h 6130678"/>
              <a:gd name="connsiteX0" fmla="*/ 0 w 11627845"/>
              <a:gd name="connsiteY0" fmla="*/ 26168 h 6113366"/>
              <a:gd name="connsiteX1" fmla="*/ 759878 w 11627845"/>
              <a:gd name="connsiteY1" fmla="*/ 7490 h 6113366"/>
              <a:gd name="connsiteX2" fmla="*/ 8811740 w 11627845"/>
              <a:gd name="connsiteY2" fmla="*/ 58150 h 6113366"/>
              <a:gd name="connsiteX3" fmla="*/ 10133387 w 11627845"/>
              <a:gd name="connsiteY3" fmla="*/ 58400 h 6113366"/>
              <a:gd name="connsiteX4" fmla="*/ 11522733 w 11627845"/>
              <a:gd name="connsiteY4" fmla="*/ 71807 h 6113366"/>
              <a:gd name="connsiteX5" fmla="*/ 11558343 w 11627845"/>
              <a:gd name="connsiteY5" fmla="*/ 2608923 h 6113366"/>
              <a:gd name="connsiteX6" fmla="*/ 11609369 w 11627845"/>
              <a:gd name="connsiteY6" fmla="*/ 5373939 h 6113366"/>
              <a:gd name="connsiteX7" fmla="*/ 11576881 w 11627845"/>
              <a:gd name="connsiteY7" fmla="*/ 6074018 h 6113366"/>
              <a:gd name="connsiteX8" fmla="*/ 7593781 w 11627845"/>
              <a:gd name="connsiteY8" fmla="*/ 6075621 h 6113366"/>
              <a:gd name="connsiteX9" fmla="*/ 137076 w 11627845"/>
              <a:gd name="connsiteY9" fmla="*/ 6055087 h 6113366"/>
              <a:gd name="connsiteX10" fmla="*/ 83401 w 11627845"/>
              <a:gd name="connsiteY10" fmla="*/ 5343326 h 6113366"/>
              <a:gd name="connsiteX11" fmla="*/ 47387 w 11627845"/>
              <a:gd name="connsiteY11" fmla="*/ 3205933 h 6113366"/>
              <a:gd name="connsiteX12" fmla="*/ 33791 w 11627845"/>
              <a:gd name="connsiteY12" fmla="*/ 1065602 h 6113366"/>
              <a:gd name="connsiteX13" fmla="*/ 0 w 11627845"/>
              <a:gd name="connsiteY13" fmla="*/ 26168 h 6113366"/>
              <a:gd name="connsiteX0" fmla="*/ 0 w 11889045"/>
              <a:gd name="connsiteY0" fmla="*/ 26168 h 6137214"/>
              <a:gd name="connsiteX1" fmla="*/ 759878 w 11889045"/>
              <a:gd name="connsiteY1" fmla="*/ 7490 h 6137214"/>
              <a:gd name="connsiteX2" fmla="*/ 8811740 w 11889045"/>
              <a:gd name="connsiteY2" fmla="*/ 58150 h 6137214"/>
              <a:gd name="connsiteX3" fmla="*/ 10133387 w 11889045"/>
              <a:gd name="connsiteY3" fmla="*/ 58400 h 6137214"/>
              <a:gd name="connsiteX4" fmla="*/ 11522733 w 11889045"/>
              <a:gd name="connsiteY4" fmla="*/ 71807 h 6137214"/>
              <a:gd name="connsiteX5" fmla="*/ 11558343 w 11889045"/>
              <a:gd name="connsiteY5" fmla="*/ 2608923 h 6137214"/>
              <a:gd name="connsiteX6" fmla="*/ 11609369 w 11889045"/>
              <a:gd name="connsiteY6" fmla="*/ 5373939 h 6137214"/>
              <a:gd name="connsiteX7" fmla="*/ 11576881 w 11889045"/>
              <a:gd name="connsiteY7" fmla="*/ 6074018 h 6137214"/>
              <a:gd name="connsiteX8" fmla="*/ 7478133 w 11889045"/>
              <a:gd name="connsiteY8" fmla="*/ 6101606 h 6137214"/>
              <a:gd name="connsiteX9" fmla="*/ 137076 w 11889045"/>
              <a:gd name="connsiteY9" fmla="*/ 6055087 h 6137214"/>
              <a:gd name="connsiteX10" fmla="*/ 83401 w 11889045"/>
              <a:gd name="connsiteY10" fmla="*/ 5343326 h 6137214"/>
              <a:gd name="connsiteX11" fmla="*/ 47387 w 11889045"/>
              <a:gd name="connsiteY11" fmla="*/ 3205933 h 6137214"/>
              <a:gd name="connsiteX12" fmla="*/ 33791 w 11889045"/>
              <a:gd name="connsiteY12" fmla="*/ 1065602 h 6137214"/>
              <a:gd name="connsiteX13" fmla="*/ 0 w 11889045"/>
              <a:gd name="connsiteY13" fmla="*/ 26168 h 6137214"/>
              <a:gd name="connsiteX0" fmla="*/ 0 w 11627298"/>
              <a:gd name="connsiteY0" fmla="*/ 26168 h 6103277"/>
              <a:gd name="connsiteX1" fmla="*/ 759878 w 11627298"/>
              <a:gd name="connsiteY1" fmla="*/ 7490 h 6103277"/>
              <a:gd name="connsiteX2" fmla="*/ 8811740 w 11627298"/>
              <a:gd name="connsiteY2" fmla="*/ 58150 h 6103277"/>
              <a:gd name="connsiteX3" fmla="*/ 10133387 w 11627298"/>
              <a:gd name="connsiteY3" fmla="*/ 58400 h 6103277"/>
              <a:gd name="connsiteX4" fmla="*/ 11522733 w 11627298"/>
              <a:gd name="connsiteY4" fmla="*/ 71807 h 6103277"/>
              <a:gd name="connsiteX5" fmla="*/ 11558343 w 11627298"/>
              <a:gd name="connsiteY5" fmla="*/ 2608923 h 6103277"/>
              <a:gd name="connsiteX6" fmla="*/ 11609369 w 11627298"/>
              <a:gd name="connsiteY6" fmla="*/ 5373939 h 6103277"/>
              <a:gd name="connsiteX7" fmla="*/ 11576881 w 11627298"/>
              <a:gd name="connsiteY7" fmla="*/ 6074018 h 6103277"/>
              <a:gd name="connsiteX8" fmla="*/ 7478133 w 11627298"/>
              <a:gd name="connsiteY8" fmla="*/ 6101606 h 6103277"/>
              <a:gd name="connsiteX9" fmla="*/ 137076 w 11627298"/>
              <a:gd name="connsiteY9" fmla="*/ 6055087 h 6103277"/>
              <a:gd name="connsiteX10" fmla="*/ 83401 w 11627298"/>
              <a:gd name="connsiteY10" fmla="*/ 5343326 h 6103277"/>
              <a:gd name="connsiteX11" fmla="*/ 47387 w 11627298"/>
              <a:gd name="connsiteY11" fmla="*/ 3205933 h 6103277"/>
              <a:gd name="connsiteX12" fmla="*/ 33791 w 11627298"/>
              <a:gd name="connsiteY12" fmla="*/ 1065602 h 6103277"/>
              <a:gd name="connsiteX13" fmla="*/ 0 w 11627298"/>
              <a:gd name="connsiteY13" fmla="*/ 26168 h 6103277"/>
              <a:gd name="connsiteX0" fmla="*/ 0 w 11627298"/>
              <a:gd name="connsiteY0" fmla="*/ 26168 h 6103277"/>
              <a:gd name="connsiteX1" fmla="*/ 759878 w 11627298"/>
              <a:gd name="connsiteY1" fmla="*/ 7490 h 6103277"/>
              <a:gd name="connsiteX2" fmla="*/ 8811740 w 11627298"/>
              <a:gd name="connsiteY2" fmla="*/ 58150 h 6103277"/>
              <a:gd name="connsiteX3" fmla="*/ 10133387 w 11627298"/>
              <a:gd name="connsiteY3" fmla="*/ 58400 h 6103277"/>
              <a:gd name="connsiteX4" fmla="*/ 11522733 w 11627298"/>
              <a:gd name="connsiteY4" fmla="*/ 71807 h 6103277"/>
              <a:gd name="connsiteX5" fmla="*/ 11558343 w 11627298"/>
              <a:gd name="connsiteY5" fmla="*/ 2608923 h 6103277"/>
              <a:gd name="connsiteX6" fmla="*/ 11609369 w 11627298"/>
              <a:gd name="connsiteY6" fmla="*/ 5373939 h 6103277"/>
              <a:gd name="connsiteX7" fmla="*/ 11576881 w 11627298"/>
              <a:gd name="connsiteY7" fmla="*/ 6074018 h 6103277"/>
              <a:gd name="connsiteX8" fmla="*/ 7478133 w 11627298"/>
              <a:gd name="connsiteY8" fmla="*/ 6101606 h 6103277"/>
              <a:gd name="connsiteX9" fmla="*/ 137076 w 11627298"/>
              <a:gd name="connsiteY9" fmla="*/ 6055087 h 6103277"/>
              <a:gd name="connsiteX10" fmla="*/ 83401 w 11627298"/>
              <a:gd name="connsiteY10" fmla="*/ 5343326 h 6103277"/>
              <a:gd name="connsiteX11" fmla="*/ 33791 w 11627298"/>
              <a:gd name="connsiteY11" fmla="*/ 1065602 h 6103277"/>
              <a:gd name="connsiteX12" fmla="*/ 0 w 11627298"/>
              <a:gd name="connsiteY12" fmla="*/ 26168 h 6103277"/>
              <a:gd name="connsiteX0" fmla="*/ 0 w 11627298"/>
              <a:gd name="connsiteY0" fmla="*/ 26168 h 6103277"/>
              <a:gd name="connsiteX1" fmla="*/ 759878 w 11627298"/>
              <a:gd name="connsiteY1" fmla="*/ 7490 h 6103277"/>
              <a:gd name="connsiteX2" fmla="*/ 8811740 w 11627298"/>
              <a:gd name="connsiteY2" fmla="*/ 58150 h 6103277"/>
              <a:gd name="connsiteX3" fmla="*/ 10133387 w 11627298"/>
              <a:gd name="connsiteY3" fmla="*/ 58400 h 6103277"/>
              <a:gd name="connsiteX4" fmla="*/ 11522733 w 11627298"/>
              <a:gd name="connsiteY4" fmla="*/ 71807 h 6103277"/>
              <a:gd name="connsiteX5" fmla="*/ 11558343 w 11627298"/>
              <a:gd name="connsiteY5" fmla="*/ 2608923 h 6103277"/>
              <a:gd name="connsiteX6" fmla="*/ 11609369 w 11627298"/>
              <a:gd name="connsiteY6" fmla="*/ 5373939 h 6103277"/>
              <a:gd name="connsiteX7" fmla="*/ 11576881 w 11627298"/>
              <a:gd name="connsiteY7" fmla="*/ 6074018 h 6103277"/>
              <a:gd name="connsiteX8" fmla="*/ 7478133 w 11627298"/>
              <a:gd name="connsiteY8" fmla="*/ 6101606 h 6103277"/>
              <a:gd name="connsiteX9" fmla="*/ 137076 w 11627298"/>
              <a:gd name="connsiteY9" fmla="*/ 6055087 h 6103277"/>
              <a:gd name="connsiteX10" fmla="*/ 83401 w 11627298"/>
              <a:gd name="connsiteY10" fmla="*/ 5343326 h 6103277"/>
              <a:gd name="connsiteX11" fmla="*/ 8091 w 11627298"/>
              <a:gd name="connsiteY11" fmla="*/ 1130565 h 6103277"/>
              <a:gd name="connsiteX12" fmla="*/ 0 w 11627298"/>
              <a:gd name="connsiteY12" fmla="*/ 26168 h 6103277"/>
              <a:gd name="connsiteX0" fmla="*/ 0 w 11627298"/>
              <a:gd name="connsiteY0" fmla="*/ 26168 h 6103277"/>
              <a:gd name="connsiteX1" fmla="*/ 759878 w 11627298"/>
              <a:gd name="connsiteY1" fmla="*/ 7490 h 6103277"/>
              <a:gd name="connsiteX2" fmla="*/ 8811740 w 11627298"/>
              <a:gd name="connsiteY2" fmla="*/ 58150 h 6103277"/>
              <a:gd name="connsiteX3" fmla="*/ 10133387 w 11627298"/>
              <a:gd name="connsiteY3" fmla="*/ 58400 h 6103277"/>
              <a:gd name="connsiteX4" fmla="*/ 11522733 w 11627298"/>
              <a:gd name="connsiteY4" fmla="*/ 71807 h 6103277"/>
              <a:gd name="connsiteX5" fmla="*/ 11558343 w 11627298"/>
              <a:gd name="connsiteY5" fmla="*/ 2608923 h 6103277"/>
              <a:gd name="connsiteX6" fmla="*/ 11609369 w 11627298"/>
              <a:gd name="connsiteY6" fmla="*/ 5373939 h 6103277"/>
              <a:gd name="connsiteX7" fmla="*/ 11576881 w 11627298"/>
              <a:gd name="connsiteY7" fmla="*/ 6074018 h 6103277"/>
              <a:gd name="connsiteX8" fmla="*/ 7478133 w 11627298"/>
              <a:gd name="connsiteY8" fmla="*/ 6101606 h 6103277"/>
              <a:gd name="connsiteX9" fmla="*/ 137076 w 11627298"/>
              <a:gd name="connsiteY9" fmla="*/ 6055087 h 6103277"/>
              <a:gd name="connsiteX10" fmla="*/ 83401 w 11627298"/>
              <a:gd name="connsiteY10" fmla="*/ 5343326 h 6103277"/>
              <a:gd name="connsiteX11" fmla="*/ 8091 w 11627298"/>
              <a:gd name="connsiteY11" fmla="*/ 1130565 h 6103277"/>
              <a:gd name="connsiteX12" fmla="*/ 0 w 11627298"/>
              <a:gd name="connsiteY12" fmla="*/ 26168 h 6103277"/>
              <a:gd name="connsiteX0" fmla="*/ 0 w 11627298"/>
              <a:gd name="connsiteY0" fmla="*/ 26168 h 6103277"/>
              <a:gd name="connsiteX1" fmla="*/ 759878 w 11627298"/>
              <a:gd name="connsiteY1" fmla="*/ 7490 h 6103277"/>
              <a:gd name="connsiteX2" fmla="*/ 8811740 w 11627298"/>
              <a:gd name="connsiteY2" fmla="*/ 32165 h 6103277"/>
              <a:gd name="connsiteX3" fmla="*/ 10133387 w 11627298"/>
              <a:gd name="connsiteY3" fmla="*/ 58400 h 6103277"/>
              <a:gd name="connsiteX4" fmla="*/ 11522733 w 11627298"/>
              <a:gd name="connsiteY4" fmla="*/ 71807 h 6103277"/>
              <a:gd name="connsiteX5" fmla="*/ 11558343 w 11627298"/>
              <a:gd name="connsiteY5" fmla="*/ 2608923 h 6103277"/>
              <a:gd name="connsiteX6" fmla="*/ 11609369 w 11627298"/>
              <a:gd name="connsiteY6" fmla="*/ 5373939 h 6103277"/>
              <a:gd name="connsiteX7" fmla="*/ 11576881 w 11627298"/>
              <a:gd name="connsiteY7" fmla="*/ 6074018 h 6103277"/>
              <a:gd name="connsiteX8" fmla="*/ 7478133 w 11627298"/>
              <a:gd name="connsiteY8" fmla="*/ 6101606 h 6103277"/>
              <a:gd name="connsiteX9" fmla="*/ 137076 w 11627298"/>
              <a:gd name="connsiteY9" fmla="*/ 6055087 h 6103277"/>
              <a:gd name="connsiteX10" fmla="*/ 83401 w 11627298"/>
              <a:gd name="connsiteY10" fmla="*/ 5343326 h 6103277"/>
              <a:gd name="connsiteX11" fmla="*/ 8091 w 11627298"/>
              <a:gd name="connsiteY11" fmla="*/ 1130565 h 6103277"/>
              <a:gd name="connsiteX12" fmla="*/ 0 w 11627298"/>
              <a:gd name="connsiteY12" fmla="*/ 26168 h 610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627298" h="6103277">
                <a:moveTo>
                  <a:pt x="0" y="26168"/>
                </a:moveTo>
                <a:cubicBezTo>
                  <a:pt x="115344" y="-14971"/>
                  <a:pt x="509898" y="3750"/>
                  <a:pt x="759878" y="7490"/>
                </a:cubicBezTo>
                <a:lnTo>
                  <a:pt x="8811740" y="32165"/>
                </a:lnTo>
                <a:lnTo>
                  <a:pt x="10133387" y="58400"/>
                </a:lnTo>
                <a:lnTo>
                  <a:pt x="11522733" y="71807"/>
                </a:lnTo>
                <a:cubicBezTo>
                  <a:pt x="11582162" y="374233"/>
                  <a:pt x="11582580" y="1597344"/>
                  <a:pt x="11558343" y="2608923"/>
                </a:cubicBezTo>
                <a:cubicBezTo>
                  <a:pt x="11557823" y="3490742"/>
                  <a:pt x="11615629" y="4798293"/>
                  <a:pt x="11609369" y="5373939"/>
                </a:cubicBezTo>
                <a:cubicBezTo>
                  <a:pt x="11598540" y="5607299"/>
                  <a:pt x="11674330" y="6069673"/>
                  <a:pt x="11576881" y="6074018"/>
                </a:cubicBezTo>
                <a:cubicBezTo>
                  <a:pt x="10878437" y="6105160"/>
                  <a:pt x="8814399" y="6105403"/>
                  <a:pt x="7478133" y="6101606"/>
                </a:cubicBezTo>
                <a:lnTo>
                  <a:pt x="137076" y="6055087"/>
                </a:lnTo>
                <a:cubicBezTo>
                  <a:pt x="63429" y="6063027"/>
                  <a:pt x="104898" y="6164080"/>
                  <a:pt x="83401" y="5343326"/>
                </a:cubicBezTo>
                <a:cubicBezTo>
                  <a:pt x="61904" y="4522572"/>
                  <a:pt x="21991" y="2016758"/>
                  <a:pt x="8091" y="1130565"/>
                </a:cubicBezTo>
                <a:lnTo>
                  <a:pt x="0" y="26168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38A285-8AA5-043F-7C0B-DFAF0FF59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3" y="732731"/>
            <a:ext cx="10000521" cy="1731909"/>
          </a:xfrm>
        </p:spPr>
        <p:txBody>
          <a:bodyPr>
            <a:normAutofit/>
          </a:bodyPr>
          <a:lstStyle/>
          <a:p>
            <a:pPr algn="ctr"/>
            <a:r>
              <a:rPr lang="en-US" sz="32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Seek, give, and accept constructive feedback from co-workers, supervisors, and users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9FB321A-ADCE-6A49-549D-8B8BFEF379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8869116"/>
              </p:ext>
            </p:extLst>
          </p:nvPr>
        </p:nvGraphicFramePr>
        <p:xfrm>
          <a:off x="763009" y="2658421"/>
          <a:ext cx="10723035" cy="3512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2888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F7BC237-77DF-4DFB-94F7-DB493EDA1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F47F0B-F382-D9F6-CA39-211FDA846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904" y="974869"/>
            <a:ext cx="3790042" cy="4908263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0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Participate effectively on teams, commit to agreed-upon goals and objectives, communicate respectfully and professionally, and support team decisions</a:t>
            </a:r>
            <a:br>
              <a:rPr lang="en-US" sz="20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en-US" sz="2000" b="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8748A08-C4F4-A09F-116E-DA4C001D96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2227662"/>
              </p:ext>
            </p:extLst>
          </p:nvPr>
        </p:nvGraphicFramePr>
        <p:xfrm>
          <a:off x="5185533" y="628642"/>
          <a:ext cx="6383102" cy="5600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1233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F0A7E-2A73-7DD6-C879-85C9508F4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Teamwork skills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53CA7-6BF5-C3E8-043B-2576C5F9E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605827"/>
            <a:ext cx="4968875" cy="814387"/>
          </a:xfrm>
        </p:spPr>
        <p:txBody>
          <a:bodyPr>
            <a:normAutofit/>
          </a:bodyPr>
          <a:lstStyle/>
          <a:p>
            <a:r>
              <a:rPr lang="en-US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Skills for a healthy climate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A182-75DE-60A6-53B6-391B9D7468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054" y="1605828"/>
            <a:ext cx="5370513" cy="814387"/>
          </a:xfrm>
        </p:spPr>
        <p:txBody>
          <a:bodyPr>
            <a:normAutofit/>
          </a:bodyPr>
          <a:lstStyle/>
          <a:p>
            <a:r>
              <a:rPr lang="en-US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Skills for an effective group process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879252-189B-8DC5-8D2E-3640CD5C0CA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000" b="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Individual responsibility and accountability</a:t>
            </a:r>
          </a:p>
          <a:p>
            <a:pPr marL="457200" indent="-457200">
              <a:buFont typeface="Arial"/>
              <a:buChar char="•"/>
            </a:pPr>
            <a:r>
              <a:rPr lang="en-US" sz="2000" b="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Constructive feedback</a:t>
            </a:r>
          </a:p>
          <a:p>
            <a:pPr marL="457200" indent="-457200">
              <a:buFont typeface="Arial"/>
              <a:buChar char="•"/>
            </a:pPr>
            <a:r>
              <a:rPr lang="en-US" sz="2000" b="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Problem solving</a:t>
            </a:r>
          </a:p>
          <a:p>
            <a:pPr marL="457200" indent="-457200">
              <a:buFont typeface="Arial"/>
              <a:buChar char="•"/>
            </a:pPr>
            <a:r>
              <a:rPr lang="en-US" sz="2000" b="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Management and organization</a:t>
            </a:r>
          </a:p>
          <a:p>
            <a:pPr marL="457200" indent="-457200">
              <a:buFont typeface="Arial"/>
              <a:buChar char="•"/>
            </a:pPr>
            <a:r>
              <a:rPr lang="en-US" sz="2000" b="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Knowledge of roles</a:t>
            </a:r>
          </a:p>
        </p:txBody>
      </p:sp>
      <p:sp>
        <p:nvSpPr>
          <p:cNvPr id="130" name="Content Placeholder 129">
            <a:extLst>
              <a:ext uri="{FF2B5EF4-FFF2-40B4-BE49-F238E27FC236}">
                <a16:creationId xmlns:a16="http://schemas.microsoft.com/office/drawing/2014/main" id="{F7F7188F-1B5C-EB12-D421-5B863416B17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000" b="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Openness</a:t>
            </a:r>
          </a:p>
          <a:p>
            <a:pPr marL="457200" indent="-457200">
              <a:buFont typeface="Arial"/>
              <a:buChar char="•"/>
            </a:pPr>
            <a:r>
              <a:rPr lang="en-US" sz="2000" b="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Trust and self-disclosure</a:t>
            </a:r>
          </a:p>
          <a:p>
            <a:pPr marL="457200" indent="-457200">
              <a:buFont typeface="Arial"/>
              <a:buChar char="•"/>
            </a:pPr>
            <a:r>
              <a:rPr lang="en-US" sz="2000" b="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Support</a:t>
            </a:r>
          </a:p>
          <a:p>
            <a:pPr marL="457200" indent="-457200">
              <a:buFont typeface="Arial"/>
              <a:buChar char="•"/>
            </a:pPr>
            <a:r>
              <a:rPr lang="en-US" sz="2000" b="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Respect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942A203B-3265-496F-028F-78885B4CB10F}"/>
              </a:ext>
            </a:extLst>
          </p:cNvPr>
          <p:cNvSpPr txBox="1"/>
          <p:nvPr/>
        </p:nvSpPr>
        <p:spPr>
          <a:xfrm>
            <a:off x="1143000" y="5696564"/>
            <a:ext cx="1021325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dirty="0">
                <a:latin typeface="Helvetica Neue Light" panose="02000403000000020004" pitchFamily="2" charset="0"/>
                <a:ea typeface="Helvetica Neue Light" panose="02000403000000020004" pitchFamily="2" charset="0"/>
                <a:cs typeface="+mn-lt"/>
                <a:hlinkClick r:id="rId2"/>
              </a:rPr>
              <a:t>https://uwaterloo.ca/centre-for-teaching-excellence/teaching-resources/teaching-tips/tips-students/being-part-team/teamwork-skills-being-effective-group-member</a:t>
            </a:r>
            <a:endParaRPr lang="en-US" sz="1200" dirty="0">
              <a:latin typeface="Helvetica Neue Light" panose="02000403000000020004" pitchFamily="2" charset="0"/>
              <a:ea typeface="Helvetica Neue Light" panose="02000403000000020004" pitchFamily="2" charset="0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9525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7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9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20" name="Rectangle 11">
            <a:extLst>
              <a:ext uri="{FF2B5EF4-FFF2-40B4-BE49-F238E27FC236}">
                <a16:creationId xmlns:a16="http://schemas.microsoft.com/office/drawing/2014/main" id="{63A1188B-F6D0-454F-8265-790DD27A8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3" descr="People working on ideas">
            <a:extLst>
              <a:ext uri="{FF2B5EF4-FFF2-40B4-BE49-F238E27FC236}">
                <a16:creationId xmlns:a16="http://schemas.microsoft.com/office/drawing/2014/main" id="{38919EF4-B66C-0D5F-0234-23A055A5FD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91" r="-2" b="503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2" name="Freeform: Shape 13">
            <a:extLst>
              <a:ext uri="{FF2B5EF4-FFF2-40B4-BE49-F238E27FC236}">
                <a16:creationId xmlns:a16="http://schemas.microsoft.com/office/drawing/2014/main" id="{E1508670-65E0-4939-8E5D-98D071CA1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57046">
            <a:off x="573248" y="3706052"/>
            <a:ext cx="5987424" cy="3046181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1601" h="725962">
                <a:moveTo>
                  <a:pt x="284667" y="725962"/>
                </a:moveTo>
                <a:cubicBezTo>
                  <a:pt x="313242" y="686910"/>
                  <a:pt x="340657" y="666797"/>
                  <a:pt x="430018" y="637285"/>
                </a:cubicBezTo>
                <a:cubicBezTo>
                  <a:pt x="519379" y="607773"/>
                  <a:pt x="700342" y="633664"/>
                  <a:pt x="820834" y="548891"/>
                </a:cubicBezTo>
                <a:cubicBezTo>
                  <a:pt x="941325" y="464119"/>
                  <a:pt x="978945" y="348264"/>
                  <a:pt x="954560" y="257809"/>
                </a:cubicBezTo>
                <a:cubicBezTo>
                  <a:pt x="930175" y="167354"/>
                  <a:pt x="880075" y="31018"/>
                  <a:pt x="674525" y="6158"/>
                </a:cubicBezTo>
                <a:cubicBezTo>
                  <a:pt x="468976" y="-18702"/>
                  <a:pt x="105460" y="25908"/>
                  <a:pt x="15300" y="247141"/>
                </a:cubicBezTo>
                <a:cubicBezTo>
                  <a:pt x="-20133" y="410209"/>
                  <a:pt x="-9465" y="576801"/>
                  <a:pt x="217325" y="651191"/>
                </a:cubicBezTo>
                <a:cubicBezTo>
                  <a:pt x="270475" y="669193"/>
                  <a:pt x="284667" y="725962"/>
                  <a:pt x="284667" y="725962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15">
            <a:extLst>
              <a:ext uri="{FF2B5EF4-FFF2-40B4-BE49-F238E27FC236}">
                <a16:creationId xmlns:a16="http://schemas.microsoft.com/office/drawing/2014/main" id="{BA680864-F353-4128-88F8-98E04FD76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57046">
            <a:off x="544220" y="3754346"/>
            <a:ext cx="5987424" cy="3046181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1601" h="725962">
                <a:moveTo>
                  <a:pt x="284667" y="725962"/>
                </a:moveTo>
                <a:cubicBezTo>
                  <a:pt x="313242" y="686910"/>
                  <a:pt x="340657" y="666797"/>
                  <a:pt x="430018" y="637285"/>
                </a:cubicBezTo>
                <a:cubicBezTo>
                  <a:pt x="519379" y="607773"/>
                  <a:pt x="700342" y="633664"/>
                  <a:pt x="820834" y="548891"/>
                </a:cubicBezTo>
                <a:cubicBezTo>
                  <a:pt x="941325" y="464119"/>
                  <a:pt x="978945" y="348264"/>
                  <a:pt x="954560" y="257809"/>
                </a:cubicBezTo>
                <a:cubicBezTo>
                  <a:pt x="930175" y="167354"/>
                  <a:pt x="880075" y="31018"/>
                  <a:pt x="674525" y="6158"/>
                </a:cubicBezTo>
                <a:cubicBezTo>
                  <a:pt x="468976" y="-18702"/>
                  <a:pt x="105460" y="25908"/>
                  <a:pt x="15300" y="247141"/>
                </a:cubicBezTo>
                <a:cubicBezTo>
                  <a:pt x="-20133" y="410209"/>
                  <a:pt x="-9465" y="576801"/>
                  <a:pt x="217325" y="651191"/>
                </a:cubicBezTo>
                <a:cubicBezTo>
                  <a:pt x="270475" y="669193"/>
                  <a:pt x="284667" y="725962"/>
                  <a:pt x="284667" y="725962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F763B0-02C6-96E9-A293-DF1B035A0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359" y="4200942"/>
            <a:ext cx="5112754" cy="141091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Communication and collaboration tools</a:t>
            </a:r>
          </a:p>
        </p:txBody>
      </p:sp>
    </p:spTree>
    <p:extLst>
      <p:ext uri="{BB962C8B-B14F-4D97-AF65-F5344CB8AC3E}">
        <p14:creationId xmlns:p14="http://schemas.microsoft.com/office/powerpoint/2010/main" val="146432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B0872-9AF5-5F0B-B91D-60D709679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These are a few of our favorite things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A1646F-F209-A985-DB86-4ECBC4219A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1081" y="2095500"/>
            <a:ext cx="3834493" cy="39732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0" u="sng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Collaboration</a:t>
            </a:r>
            <a:endParaRPr lang="en-US" sz="2800" b="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000" b="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Microsoft Teams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000" b="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Trello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000" b="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Google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000" b="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Collaborate in person!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68198C-52B7-3CCC-6ECB-7CA9617576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68422" y="2095500"/>
            <a:ext cx="4351377" cy="39732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0" u="sng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Communication</a:t>
            </a:r>
            <a:endParaRPr lang="en-US" sz="2800" b="0" dirty="0"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000" b="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Email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000" b="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Microsoft Teams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000" b="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Zoom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000" b="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Communicate in person!</a:t>
            </a:r>
          </a:p>
        </p:txBody>
      </p:sp>
    </p:spTree>
    <p:extLst>
      <p:ext uri="{BB962C8B-B14F-4D97-AF65-F5344CB8AC3E}">
        <p14:creationId xmlns:p14="http://schemas.microsoft.com/office/powerpoint/2010/main" val="368375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90E76-DE29-7329-6A7B-AE11989D9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Competencies for communication and teamwork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3E148-26EB-C6E2-DD8C-703DFA5D1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726" y="2174788"/>
            <a:ext cx="10333074" cy="38537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Know the basic concepts of interpersonal relations, customer service, teamwork, and communication.</a:t>
            </a:r>
            <a:endParaRPr lang="en-US" sz="2400" b="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Select the most appropriate medium for communicating with library users and coworkers.</a:t>
            </a:r>
            <a:endParaRPr lang="en-US" sz="2400" b="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Resolve conflict in a positive and productive manner.</a:t>
            </a:r>
            <a:endParaRPr lang="en-US" sz="2400" b="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Practice proactive customer service by anticipating user needs.</a:t>
            </a:r>
          </a:p>
          <a:p>
            <a:endParaRPr lang="en-US" sz="2400" dirty="0">
              <a:ea typeface="+mn-lt"/>
              <a:cs typeface="+mn-lt"/>
            </a:endParaRPr>
          </a:p>
          <a:p>
            <a:endParaRPr lang="en-US" sz="1200" b="0" dirty="0"/>
          </a:p>
          <a:p>
            <a:endParaRPr lang="en-US" sz="1200" b="0" dirty="0"/>
          </a:p>
          <a:p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37735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90E76-DE29-7329-6A7B-AE11989D9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Competencies for communication and teamwork (cont'd)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3E148-26EB-C6E2-DD8C-703DFA5D1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725" y="2218058"/>
            <a:ext cx="10333074" cy="307977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5. Use effective verbal and non-verbal communication.</a:t>
            </a:r>
          </a:p>
          <a:p>
            <a:r>
              <a:rPr lang="en-US" sz="2400" b="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6. Know how to communicate difficult or sensitive information.</a:t>
            </a:r>
          </a:p>
          <a:p>
            <a:r>
              <a:rPr lang="en-US" sz="2400" b="0" dirty="0">
                <a:latin typeface="Helvetica Neue Light" panose="02000403000000020004" pitchFamily="2" charset="0"/>
                <a:ea typeface="Helvetica Neue Light" panose="02000403000000020004" pitchFamily="2" charset="0"/>
                <a:cs typeface="+mn-lt"/>
              </a:rPr>
              <a:t>7. Seek, give, and accept constructive feedback from co-workers, supervisors, and users.</a:t>
            </a:r>
            <a:endParaRPr lang="en-US" sz="2400" b="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r>
              <a:rPr lang="en-US" sz="2400" b="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8. Participate effectively on teams, commit to agreed-upon goals and objectives, communicate respectfully and professionally, and support team decisions.</a:t>
            </a:r>
            <a:endParaRPr lang="en-US" sz="3600" dirty="0"/>
          </a:p>
          <a:p>
            <a:endParaRPr lang="en-US" sz="1200" b="0" dirty="0"/>
          </a:p>
          <a:p>
            <a:endParaRPr lang="en-US" sz="1200" b="0" dirty="0"/>
          </a:p>
          <a:p>
            <a:endParaRPr lang="en-US" sz="1200" b="0" dirty="0"/>
          </a:p>
          <a:p>
            <a:endParaRPr lang="en-US" sz="1200" b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728FAA-86DA-1AE5-DC67-D592D6A9251A}"/>
              </a:ext>
            </a:extLst>
          </p:cNvPr>
          <p:cNvSpPr txBox="1"/>
          <p:nvPr/>
        </p:nvSpPr>
        <p:spPr>
          <a:xfrm>
            <a:off x="1019175" y="5543550"/>
            <a:ext cx="10420350" cy="5770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dirty="0">
                <a:latin typeface="Helvetica Neue Thin" panose="020B0403020202020204" pitchFamily="34" charset="0"/>
                <a:ea typeface="Helvetica Neue Thin" panose="020B0403020202020204" pitchFamily="34" charset="0"/>
                <a:cs typeface="+mn-lt"/>
              </a:rPr>
              <a:t>Adapted from Library Support Staff Certification Program Communication and Teamwork Competency Set, </a:t>
            </a:r>
            <a:r>
              <a:rPr lang="en-US" sz="1050" dirty="0">
                <a:latin typeface="Helvetica Neue Thin" panose="020B0403020202020204" pitchFamily="34" charset="0"/>
                <a:ea typeface="Helvetica Neue Thin" panose="020B0403020202020204" pitchFamily="34" charset="0"/>
                <a:cs typeface="+mn-lt"/>
                <a:hlinkClick r:id="rId2"/>
              </a:rPr>
              <a:t>https://ala-apa.org/lssc/for-candidates/competency-sets/communication-and-teamwork/</a:t>
            </a:r>
            <a:r>
              <a:rPr lang="en-US" sz="1050" dirty="0">
                <a:latin typeface="Helvetica Neue Thin" panose="020B0403020202020204" pitchFamily="34" charset="0"/>
                <a:ea typeface="Helvetica Neue Thin" panose="020B0403020202020204" pitchFamily="34" charset="0"/>
                <a:cs typeface="+mn-lt"/>
              </a:rPr>
              <a:t> and Linking Libraries, Episode 902: Communication and Teamwork from Central Minnesota Libraries Exchange, </a:t>
            </a:r>
            <a:r>
              <a:rPr lang="en-US" sz="1050" dirty="0">
                <a:latin typeface="Helvetica Neue Thin" panose="020B0403020202020204" pitchFamily="34" charset="0"/>
                <a:ea typeface="Helvetica Neue Thin" panose="020B0403020202020204" pitchFamily="34" charset="0"/>
                <a:cs typeface="+mn-lt"/>
                <a:hlinkClick r:id="rId3"/>
              </a:rPr>
              <a:t>https://cmle.org/episode-902-communication-and-teamwork/</a:t>
            </a:r>
            <a:endParaRPr lang="en-US" sz="1050" dirty="0"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264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4474318-9BA9-4C58-85CC-EAF141DDB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9CC8D9-3749-51F8-B70A-87FAC165A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655" y="952500"/>
            <a:ext cx="3843091" cy="4467087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8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Know the basic concepts of interpersonal relations, customer service, teamwork, and communication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9010BAD-EF79-4453-A6CC-603B6FB04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5451661" y="-106073"/>
            <a:ext cx="5922578" cy="6973693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14253" h="6330524">
                <a:moveTo>
                  <a:pt x="1892744" y="0"/>
                </a:moveTo>
                <a:lnTo>
                  <a:pt x="304663" y="10761"/>
                </a:lnTo>
                <a:cubicBezTo>
                  <a:pt x="185441" y="17394"/>
                  <a:pt x="30881" y="990"/>
                  <a:pt x="0" y="47942"/>
                </a:cubicBezTo>
                <a:lnTo>
                  <a:pt x="0" y="909146"/>
                </a:lnTo>
                <a:lnTo>
                  <a:pt x="4597" y="909146"/>
                </a:lnTo>
                <a:cubicBezTo>
                  <a:pt x="19426" y="1344930"/>
                  <a:pt x="64992" y="2686899"/>
                  <a:pt x="88972" y="3523848"/>
                </a:cubicBezTo>
                <a:cubicBezTo>
                  <a:pt x="105117" y="5631637"/>
                  <a:pt x="7283" y="5958421"/>
                  <a:pt x="148480" y="5930841"/>
                </a:cubicBezTo>
                <a:cubicBezTo>
                  <a:pt x="2322134" y="5992566"/>
                  <a:pt x="1024310" y="5964337"/>
                  <a:pt x="2638911" y="5933377"/>
                </a:cubicBezTo>
                <a:lnTo>
                  <a:pt x="4308929" y="5926717"/>
                </a:lnTo>
                <a:lnTo>
                  <a:pt x="5141474" y="5927859"/>
                </a:lnTo>
                <a:cubicBezTo>
                  <a:pt x="5411683" y="6063768"/>
                  <a:pt x="5467941" y="6180744"/>
                  <a:pt x="5731339" y="6330524"/>
                </a:cubicBezTo>
                <a:cubicBezTo>
                  <a:pt x="5865023" y="6228648"/>
                  <a:pt x="5951796" y="6037993"/>
                  <a:pt x="6077302" y="5908409"/>
                </a:cubicBezTo>
                <a:cubicBezTo>
                  <a:pt x="6164291" y="5905669"/>
                  <a:pt x="8737174" y="5918539"/>
                  <a:pt x="9098386" y="5911624"/>
                </a:cubicBezTo>
                <a:lnTo>
                  <a:pt x="10007288" y="5914499"/>
                </a:lnTo>
                <a:lnTo>
                  <a:pt x="10927227" y="5922366"/>
                </a:lnTo>
                <a:cubicBezTo>
                  <a:pt x="11284890" y="5912702"/>
                  <a:pt x="12058379" y="5965073"/>
                  <a:pt x="12085310" y="5921320"/>
                </a:cubicBezTo>
                <a:cubicBezTo>
                  <a:pt x="12123753" y="5715800"/>
                  <a:pt x="12050112" y="4406975"/>
                  <a:pt x="12063456" y="2621674"/>
                </a:cubicBezTo>
                <a:cubicBezTo>
                  <a:pt x="12111817" y="1540406"/>
                  <a:pt x="12152090" y="603637"/>
                  <a:pt x="12054104" y="176313"/>
                </a:cubicBezTo>
                <a:cubicBezTo>
                  <a:pt x="12017409" y="16283"/>
                  <a:pt x="11434852" y="125235"/>
                  <a:pt x="11289537" y="107615"/>
                </a:cubicBezTo>
                <a:cubicBezTo>
                  <a:pt x="11144222" y="89995"/>
                  <a:pt x="10459365" y="116978"/>
                  <a:pt x="10259313" y="101059"/>
                </a:cubicBezTo>
                <a:lnTo>
                  <a:pt x="7599878" y="75910"/>
                </a:lnTo>
                <a:lnTo>
                  <a:pt x="1892744" y="0"/>
                </a:ln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35885-C862-7B7C-DD83-BEF0D15BF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050131"/>
            <a:ext cx="4988117" cy="47069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This will allow you to become better at serving library users.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This will allow you to become more successful with coworkers.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It is not enough to be nice. 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F9F0D99-A2D7-4650-BA53-99550E8F68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5400011" y="-174335"/>
            <a:ext cx="5922578" cy="6973693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14253" h="6330524">
                <a:moveTo>
                  <a:pt x="1892744" y="0"/>
                </a:moveTo>
                <a:lnTo>
                  <a:pt x="304663" y="10761"/>
                </a:lnTo>
                <a:cubicBezTo>
                  <a:pt x="185441" y="17394"/>
                  <a:pt x="30881" y="990"/>
                  <a:pt x="0" y="47942"/>
                </a:cubicBezTo>
                <a:lnTo>
                  <a:pt x="0" y="909146"/>
                </a:lnTo>
                <a:lnTo>
                  <a:pt x="4597" y="909146"/>
                </a:lnTo>
                <a:cubicBezTo>
                  <a:pt x="19426" y="1344930"/>
                  <a:pt x="64992" y="2686899"/>
                  <a:pt x="88972" y="3523848"/>
                </a:cubicBezTo>
                <a:cubicBezTo>
                  <a:pt x="105117" y="5631637"/>
                  <a:pt x="7283" y="5958421"/>
                  <a:pt x="148480" y="5930841"/>
                </a:cubicBezTo>
                <a:cubicBezTo>
                  <a:pt x="2322134" y="5992566"/>
                  <a:pt x="1024310" y="5964337"/>
                  <a:pt x="2638911" y="5933377"/>
                </a:cubicBezTo>
                <a:lnTo>
                  <a:pt x="4308929" y="5926717"/>
                </a:lnTo>
                <a:lnTo>
                  <a:pt x="5141474" y="5927859"/>
                </a:lnTo>
                <a:cubicBezTo>
                  <a:pt x="5411683" y="6063768"/>
                  <a:pt x="5467941" y="6180744"/>
                  <a:pt x="5731339" y="6330524"/>
                </a:cubicBezTo>
                <a:cubicBezTo>
                  <a:pt x="5865023" y="6228648"/>
                  <a:pt x="5951796" y="6037993"/>
                  <a:pt x="6077302" y="5908409"/>
                </a:cubicBezTo>
                <a:cubicBezTo>
                  <a:pt x="6164291" y="5905669"/>
                  <a:pt x="8737174" y="5918539"/>
                  <a:pt x="9098386" y="5911624"/>
                </a:cubicBezTo>
                <a:lnTo>
                  <a:pt x="10007288" y="5914499"/>
                </a:lnTo>
                <a:lnTo>
                  <a:pt x="10927227" y="5922366"/>
                </a:lnTo>
                <a:cubicBezTo>
                  <a:pt x="11284890" y="5912702"/>
                  <a:pt x="12058379" y="5965073"/>
                  <a:pt x="12085310" y="5921320"/>
                </a:cubicBezTo>
                <a:cubicBezTo>
                  <a:pt x="12123753" y="5715800"/>
                  <a:pt x="12050112" y="4406975"/>
                  <a:pt x="12063456" y="2621674"/>
                </a:cubicBezTo>
                <a:cubicBezTo>
                  <a:pt x="12111817" y="1540406"/>
                  <a:pt x="12152090" y="603637"/>
                  <a:pt x="12054104" y="176313"/>
                </a:cubicBezTo>
                <a:cubicBezTo>
                  <a:pt x="12017409" y="16283"/>
                  <a:pt x="11434852" y="125235"/>
                  <a:pt x="11289537" y="107615"/>
                </a:cubicBezTo>
                <a:cubicBezTo>
                  <a:pt x="11144222" y="89995"/>
                  <a:pt x="10459365" y="116978"/>
                  <a:pt x="10259313" y="101059"/>
                </a:cubicBezTo>
                <a:lnTo>
                  <a:pt x="7599878" y="75910"/>
                </a:lnTo>
                <a:lnTo>
                  <a:pt x="1892744" y="0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20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D797DB4-1C75-D863-538D-155B9221F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846" y="498908"/>
            <a:ext cx="5685289" cy="5672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F2CEE9-BA3B-0B8C-0165-4B399BD4F448}"/>
              </a:ext>
            </a:extLst>
          </p:cNvPr>
          <p:cNvSpPr txBox="1"/>
          <p:nvPr/>
        </p:nvSpPr>
        <p:spPr>
          <a:xfrm>
            <a:off x="7692082" y="781288"/>
            <a:ext cx="4009767" cy="52954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2D2D2D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Noto Sans"/>
              </a:rPr>
              <a:t>Some examples of interpersonal skills include:</a:t>
            </a:r>
          </a:p>
          <a:p>
            <a:pPr marL="285750" indent="-285750">
              <a:buFont typeface="Wingdings"/>
              <a:buChar char="v"/>
            </a:pPr>
            <a:endParaRPr lang="en-US" sz="2400" dirty="0">
              <a:solidFill>
                <a:srgbClr val="2D2D2D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Noto Sans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solidFill>
                  <a:srgbClr val="2D2D2D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Noto Sans"/>
              </a:rPr>
              <a:t>Active listening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solidFill>
                  <a:srgbClr val="2D2D2D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Noto Sans"/>
              </a:rPr>
              <a:t>Teamwork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solidFill>
                  <a:srgbClr val="2D2D2D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Noto Sans"/>
              </a:rPr>
              <a:t>Responsibility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solidFill>
                  <a:srgbClr val="2D2D2D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Noto Sans"/>
              </a:rPr>
              <a:t>Dependability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solidFill>
                  <a:srgbClr val="2D2D2D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Noto Sans"/>
              </a:rPr>
              <a:t>Leadership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solidFill>
                  <a:srgbClr val="2D2D2D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Noto Sans"/>
              </a:rPr>
              <a:t>Motivation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solidFill>
                  <a:srgbClr val="2D2D2D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Noto Sans"/>
              </a:rPr>
              <a:t>Flexibility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solidFill>
                  <a:srgbClr val="2D2D2D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Noto Sans"/>
              </a:rPr>
              <a:t>Patience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solidFill>
                  <a:srgbClr val="2D2D2D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Noto Sans"/>
              </a:rPr>
              <a:t>Empathy</a:t>
            </a:r>
          </a:p>
        </p:txBody>
      </p:sp>
    </p:spTree>
    <p:extLst>
      <p:ext uri="{BB962C8B-B14F-4D97-AF65-F5344CB8AC3E}">
        <p14:creationId xmlns:p14="http://schemas.microsoft.com/office/powerpoint/2010/main" val="698846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E7B74E81-276A-4BF8-9D74-BF6C44B2E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Different coloured question marks">
            <a:extLst>
              <a:ext uri="{FF2B5EF4-FFF2-40B4-BE49-F238E27FC236}">
                <a16:creationId xmlns:a16="http://schemas.microsoft.com/office/drawing/2014/main" id="{CE43C5BD-6559-A4ED-079F-33C32D3928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19" y="336542"/>
            <a:ext cx="12191981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9C537B0-73BE-41E7-8BD7-CC603DD2B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1470" y="1689814"/>
            <a:ext cx="6140530" cy="4647338"/>
          </a:xfrm>
          <a:custGeom>
            <a:avLst/>
            <a:gdLst>
              <a:gd name="connsiteX0" fmla="*/ 3354001 w 6140530"/>
              <a:gd name="connsiteY0" fmla="*/ 1219 h 4626714"/>
              <a:gd name="connsiteX1" fmla="*/ 4854691 w 6140530"/>
              <a:gd name="connsiteY1" fmla="*/ 125683 h 4626714"/>
              <a:gd name="connsiteX2" fmla="*/ 6093602 w 6140530"/>
              <a:gd name="connsiteY2" fmla="*/ 1013600 h 4626714"/>
              <a:gd name="connsiteX3" fmla="*/ 6140530 w 6140530"/>
              <a:gd name="connsiteY3" fmla="*/ 1110875 h 4626714"/>
              <a:gd name="connsiteX4" fmla="*/ 6140530 w 6140530"/>
              <a:gd name="connsiteY4" fmla="*/ 3914197 h 4626714"/>
              <a:gd name="connsiteX5" fmla="*/ 6123285 w 6140530"/>
              <a:gd name="connsiteY5" fmla="*/ 3940855 h 4626714"/>
              <a:gd name="connsiteX6" fmla="*/ 6022119 w 6140530"/>
              <a:gd name="connsiteY6" fmla="*/ 4052713 h 4626714"/>
              <a:gd name="connsiteX7" fmla="*/ 2791676 w 6140530"/>
              <a:gd name="connsiteY7" fmla="*/ 4623624 h 4626714"/>
              <a:gd name="connsiteX8" fmla="*/ 0 w 6140530"/>
              <a:gd name="connsiteY8" fmla="*/ 4180103 h 4626714"/>
              <a:gd name="connsiteX9" fmla="*/ 486444 w 6140530"/>
              <a:gd name="connsiteY9" fmla="*/ 3598665 h 4626714"/>
              <a:gd name="connsiteX10" fmla="*/ 701119 w 6140530"/>
              <a:gd name="connsiteY10" fmla="*/ 1679227 h 4626714"/>
              <a:gd name="connsiteX11" fmla="*/ 3354001 w 6140530"/>
              <a:gd name="connsiteY11" fmla="*/ 1219 h 4626714"/>
              <a:gd name="connsiteX0" fmla="*/ 3354001 w 6140530"/>
              <a:gd name="connsiteY0" fmla="*/ 1219 h 4647338"/>
              <a:gd name="connsiteX1" fmla="*/ 4854691 w 6140530"/>
              <a:gd name="connsiteY1" fmla="*/ 125683 h 4647338"/>
              <a:gd name="connsiteX2" fmla="*/ 6093602 w 6140530"/>
              <a:gd name="connsiteY2" fmla="*/ 1013600 h 4647338"/>
              <a:gd name="connsiteX3" fmla="*/ 6140530 w 6140530"/>
              <a:gd name="connsiteY3" fmla="*/ 1110875 h 4647338"/>
              <a:gd name="connsiteX4" fmla="*/ 6140530 w 6140530"/>
              <a:gd name="connsiteY4" fmla="*/ 3914197 h 4647338"/>
              <a:gd name="connsiteX5" fmla="*/ 6123285 w 6140530"/>
              <a:gd name="connsiteY5" fmla="*/ 3940855 h 4647338"/>
              <a:gd name="connsiteX6" fmla="*/ 6022119 w 6140530"/>
              <a:gd name="connsiteY6" fmla="*/ 4052713 h 4647338"/>
              <a:gd name="connsiteX7" fmla="*/ 2791676 w 6140530"/>
              <a:gd name="connsiteY7" fmla="*/ 4623624 h 4647338"/>
              <a:gd name="connsiteX8" fmla="*/ 0 w 6140530"/>
              <a:gd name="connsiteY8" fmla="*/ 4180103 h 4647338"/>
              <a:gd name="connsiteX9" fmla="*/ 486444 w 6140530"/>
              <a:gd name="connsiteY9" fmla="*/ 3598665 h 4647338"/>
              <a:gd name="connsiteX10" fmla="*/ 701119 w 6140530"/>
              <a:gd name="connsiteY10" fmla="*/ 1679227 h 4647338"/>
              <a:gd name="connsiteX11" fmla="*/ 3354001 w 6140530"/>
              <a:gd name="connsiteY11" fmla="*/ 1219 h 4647338"/>
              <a:gd name="connsiteX0" fmla="*/ 3354001 w 6140530"/>
              <a:gd name="connsiteY0" fmla="*/ 1219 h 4647338"/>
              <a:gd name="connsiteX1" fmla="*/ 4854691 w 6140530"/>
              <a:gd name="connsiteY1" fmla="*/ 125683 h 4647338"/>
              <a:gd name="connsiteX2" fmla="*/ 6093602 w 6140530"/>
              <a:gd name="connsiteY2" fmla="*/ 1013600 h 4647338"/>
              <a:gd name="connsiteX3" fmla="*/ 6140530 w 6140530"/>
              <a:gd name="connsiteY3" fmla="*/ 1110875 h 4647338"/>
              <a:gd name="connsiteX4" fmla="*/ 6140530 w 6140530"/>
              <a:gd name="connsiteY4" fmla="*/ 3914197 h 4647338"/>
              <a:gd name="connsiteX5" fmla="*/ 6123285 w 6140530"/>
              <a:gd name="connsiteY5" fmla="*/ 3940855 h 4647338"/>
              <a:gd name="connsiteX6" fmla="*/ 6022119 w 6140530"/>
              <a:gd name="connsiteY6" fmla="*/ 4052713 h 4647338"/>
              <a:gd name="connsiteX7" fmla="*/ 2791676 w 6140530"/>
              <a:gd name="connsiteY7" fmla="*/ 4623624 h 4647338"/>
              <a:gd name="connsiteX8" fmla="*/ 0 w 6140530"/>
              <a:gd name="connsiteY8" fmla="*/ 4180103 h 4647338"/>
              <a:gd name="connsiteX9" fmla="*/ 486444 w 6140530"/>
              <a:gd name="connsiteY9" fmla="*/ 3598665 h 4647338"/>
              <a:gd name="connsiteX10" fmla="*/ 701119 w 6140530"/>
              <a:gd name="connsiteY10" fmla="*/ 1679227 h 4647338"/>
              <a:gd name="connsiteX11" fmla="*/ 3354001 w 6140530"/>
              <a:gd name="connsiteY11" fmla="*/ 1219 h 464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40530" h="4647338">
                <a:moveTo>
                  <a:pt x="3354001" y="1219"/>
                </a:moveTo>
                <a:cubicBezTo>
                  <a:pt x="4004435" y="-11736"/>
                  <a:pt x="4587960" y="81931"/>
                  <a:pt x="4854691" y="125683"/>
                </a:cubicBezTo>
                <a:cubicBezTo>
                  <a:pt x="5569674" y="248878"/>
                  <a:pt x="5884365" y="614355"/>
                  <a:pt x="6093602" y="1013600"/>
                </a:cubicBezTo>
                <a:lnTo>
                  <a:pt x="6140530" y="1110875"/>
                </a:lnTo>
                <a:lnTo>
                  <a:pt x="6140530" y="3914197"/>
                </a:lnTo>
                <a:lnTo>
                  <a:pt x="6123285" y="3940855"/>
                </a:lnTo>
                <a:cubicBezTo>
                  <a:pt x="6092119" y="3981849"/>
                  <a:pt x="6058441" y="4019304"/>
                  <a:pt x="6022119" y="4052713"/>
                </a:cubicBezTo>
                <a:cubicBezTo>
                  <a:pt x="5440967" y="4587251"/>
                  <a:pt x="4022382" y="4706012"/>
                  <a:pt x="2791676" y="4623624"/>
                </a:cubicBezTo>
                <a:cubicBezTo>
                  <a:pt x="1788243" y="4556450"/>
                  <a:pt x="990667" y="4345015"/>
                  <a:pt x="0" y="4180103"/>
                </a:cubicBezTo>
                <a:cubicBezTo>
                  <a:pt x="0" y="4180103"/>
                  <a:pt x="445100" y="4042167"/>
                  <a:pt x="486444" y="3598665"/>
                </a:cubicBezTo>
                <a:cubicBezTo>
                  <a:pt x="526106" y="3207312"/>
                  <a:pt x="513958" y="2340421"/>
                  <a:pt x="701119" y="1679227"/>
                </a:cubicBezTo>
                <a:cubicBezTo>
                  <a:pt x="1000026" y="340576"/>
                  <a:pt x="2269944" y="22811"/>
                  <a:pt x="3354001" y="12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757CFF1-20F6-4EF6-83FA-264F652F4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47219">
            <a:off x="6227678" y="1604682"/>
            <a:ext cx="6095974" cy="4725794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47652"/>
              <a:gd name="connsiteY0" fmla="*/ 731902 h 764135"/>
              <a:gd name="connsiteX1" fmla="*/ 373741 w 847652"/>
              <a:gd name="connsiteY1" fmla="*/ 757848 h 764135"/>
              <a:gd name="connsiteX2" fmla="*/ 812900 w 847652"/>
              <a:gd name="connsiteY2" fmla="*/ 492088 h 764135"/>
              <a:gd name="connsiteX3" fmla="*/ 794101 w 847652"/>
              <a:gd name="connsiteY3" fmla="*/ 187195 h 764135"/>
              <a:gd name="connsiteX4" fmla="*/ 588282 w 847652"/>
              <a:gd name="connsiteY4" fmla="*/ 3537 h 764135"/>
              <a:gd name="connsiteX5" fmla="*/ 59263 w 847652"/>
              <a:gd name="connsiteY5" fmla="*/ 319863 h 764135"/>
              <a:gd name="connsiteX6" fmla="*/ 56596 w 847652"/>
              <a:gd name="connsiteY6" fmla="*/ 630854 h 764135"/>
              <a:gd name="connsiteX7" fmla="*/ 0 w 847652"/>
              <a:gd name="connsiteY7" fmla="*/ 731902 h 764135"/>
              <a:gd name="connsiteX0" fmla="*/ 0 w 843619"/>
              <a:gd name="connsiteY0" fmla="*/ 731902 h 766005"/>
              <a:gd name="connsiteX1" fmla="*/ 373741 w 843619"/>
              <a:gd name="connsiteY1" fmla="*/ 757848 h 766005"/>
              <a:gd name="connsiteX2" fmla="*/ 807052 w 843619"/>
              <a:gd name="connsiteY2" fmla="*/ 579654 h 766005"/>
              <a:gd name="connsiteX3" fmla="*/ 794101 w 843619"/>
              <a:gd name="connsiteY3" fmla="*/ 187195 h 766005"/>
              <a:gd name="connsiteX4" fmla="*/ 588282 w 843619"/>
              <a:gd name="connsiteY4" fmla="*/ 3537 h 766005"/>
              <a:gd name="connsiteX5" fmla="*/ 59263 w 843619"/>
              <a:gd name="connsiteY5" fmla="*/ 319863 h 766005"/>
              <a:gd name="connsiteX6" fmla="*/ 56596 w 843619"/>
              <a:gd name="connsiteY6" fmla="*/ 630854 h 766005"/>
              <a:gd name="connsiteX7" fmla="*/ 0 w 843619"/>
              <a:gd name="connsiteY7" fmla="*/ 731902 h 766005"/>
              <a:gd name="connsiteX0" fmla="*/ 0 w 838949"/>
              <a:gd name="connsiteY0" fmla="*/ 731902 h 764478"/>
              <a:gd name="connsiteX1" fmla="*/ 373741 w 838949"/>
              <a:gd name="connsiteY1" fmla="*/ 757848 h 764478"/>
              <a:gd name="connsiteX2" fmla="*/ 799956 w 838949"/>
              <a:gd name="connsiteY2" fmla="*/ 602289 h 764478"/>
              <a:gd name="connsiteX3" fmla="*/ 794101 w 838949"/>
              <a:gd name="connsiteY3" fmla="*/ 187195 h 764478"/>
              <a:gd name="connsiteX4" fmla="*/ 588282 w 838949"/>
              <a:gd name="connsiteY4" fmla="*/ 3537 h 764478"/>
              <a:gd name="connsiteX5" fmla="*/ 59263 w 838949"/>
              <a:gd name="connsiteY5" fmla="*/ 319863 h 764478"/>
              <a:gd name="connsiteX6" fmla="*/ 56596 w 838949"/>
              <a:gd name="connsiteY6" fmla="*/ 630854 h 764478"/>
              <a:gd name="connsiteX7" fmla="*/ 0 w 838949"/>
              <a:gd name="connsiteY7" fmla="*/ 731902 h 764478"/>
              <a:gd name="connsiteX0" fmla="*/ 0 w 844858"/>
              <a:gd name="connsiteY0" fmla="*/ 731902 h 764478"/>
              <a:gd name="connsiteX1" fmla="*/ 373741 w 844858"/>
              <a:gd name="connsiteY1" fmla="*/ 757848 h 764478"/>
              <a:gd name="connsiteX2" fmla="*/ 799956 w 844858"/>
              <a:gd name="connsiteY2" fmla="*/ 602289 h 764478"/>
              <a:gd name="connsiteX3" fmla="*/ 794101 w 844858"/>
              <a:gd name="connsiteY3" fmla="*/ 187195 h 764478"/>
              <a:gd name="connsiteX4" fmla="*/ 588282 w 844858"/>
              <a:gd name="connsiteY4" fmla="*/ 3537 h 764478"/>
              <a:gd name="connsiteX5" fmla="*/ 59263 w 844858"/>
              <a:gd name="connsiteY5" fmla="*/ 319863 h 764478"/>
              <a:gd name="connsiteX6" fmla="*/ 56596 w 844858"/>
              <a:gd name="connsiteY6" fmla="*/ 630854 h 764478"/>
              <a:gd name="connsiteX7" fmla="*/ 0 w 844858"/>
              <a:gd name="connsiteY7" fmla="*/ 731902 h 764478"/>
              <a:gd name="connsiteX0" fmla="*/ 0 w 841989"/>
              <a:gd name="connsiteY0" fmla="*/ 731902 h 763721"/>
              <a:gd name="connsiteX1" fmla="*/ 373741 w 841989"/>
              <a:gd name="connsiteY1" fmla="*/ 757848 h 763721"/>
              <a:gd name="connsiteX2" fmla="*/ 795517 w 841989"/>
              <a:gd name="connsiteY2" fmla="*/ 613716 h 763721"/>
              <a:gd name="connsiteX3" fmla="*/ 794101 w 841989"/>
              <a:gd name="connsiteY3" fmla="*/ 187195 h 763721"/>
              <a:gd name="connsiteX4" fmla="*/ 588282 w 841989"/>
              <a:gd name="connsiteY4" fmla="*/ 3537 h 763721"/>
              <a:gd name="connsiteX5" fmla="*/ 59263 w 841989"/>
              <a:gd name="connsiteY5" fmla="*/ 319863 h 763721"/>
              <a:gd name="connsiteX6" fmla="*/ 56596 w 841989"/>
              <a:gd name="connsiteY6" fmla="*/ 630854 h 763721"/>
              <a:gd name="connsiteX7" fmla="*/ 0 w 841989"/>
              <a:gd name="connsiteY7" fmla="*/ 731902 h 763721"/>
              <a:gd name="connsiteX0" fmla="*/ 0 w 836040"/>
              <a:gd name="connsiteY0" fmla="*/ 731902 h 763528"/>
              <a:gd name="connsiteX1" fmla="*/ 375521 w 836040"/>
              <a:gd name="connsiteY1" fmla="*/ 757630 h 763528"/>
              <a:gd name="connsiteX2" fmla="*/ 795517 w 836040"/>
              <a:gd name="connsiteY2" fmla="*/ 613716 h 763528"/>
              <a:gd name="connsiteX3" fmla="*/ 794101 w 836040"/>
              <a:gd name="connsiteY3" fmla="*/ 187195 h 763528"/>
              <a:gd name="connsiteX4" fmla="*/ 588282 w 836040"/>
              <a:gd name="connsiteY4" fmla="*/ 3537 h 763528"/>
              <a:gd name="connsiteX5" fmla="*/ 59263 w 836040"/>
              <a:gd name="connsiteY5" fmla="*/ 319863 h 763528"/>
              <a:gd name="connsiteX6" fmla="*/ 56596 w 836040"/>
              <a:gd name="connsiteY6" fmla="*/ 630854 h 763528"/>
              <a:gd name="connsiteX7" fmla="*/ 0 w 836040"/>
              <a:gd name="connsiteY7" fmla="*/ 731902 h 763528"/>
              <a:gd name="connsiteX0" fmla="*/ 0 w 836040"/>
              <a:gd name="connsiteY0" fmla="*/ 731902 h 761256"/>
              <a:gd name="connsiteX1" fmla="*/ 375521 w 836040"/>
              <a:gd name="connsiteY1" fmla="*/ 757630 h 761256"/>
              <a:gd name="connsiteX2" fmla="*/ 795517 w 836040"/>
              <a:gd name="connsiteY2" fmla="*/ 613716 h 761256"/>
              <a:gd name="connsiteX3" fmla="*/ 794101 w 836040"/>
              <a:gd name="connsiteY3" fmla="*/ 187195 h 761256"/>
              <a:gd name="connsiteX4" fmla="*/ 588282 w 836040"/>
              <a:gd name="connsiteY4" fmla="*/ 3537 h 761256"/>
              <a:gd name="connsiteX5" fmla="*/ 59263 w 836040"/>
              <a:gd name="connsiteY5" fmla="*/ 319863 h 761256"/>
              <a:gd name="connsiteX6" fmla="*/ 56596 w 836040"/>
              <a:gd name="connsiteY6" fmla="*/ 630854 h 761256"/>
              <a:gd name="connsiteX7" fmla="*/ 0 w 836040"/>
              <a:gd name="connsiteY7" fmla="*/ 731902 h 761256"/>
              <a:gd name="connsiteX0" fmla="*/ 794101 w 837028"/>
              <a:gd name="connsiteY0" fmla="*/ 187195 h 761256"/>
              <a:gd name="connsiteX1" fmla="*/ 588282 w 837028"/>
              <a:gd name="connsiteY1" fmla="*/ 3537 h 761256"/>
              <a:gd name="connsiteX2" fmla="*/ 59263 w 837028"/>
              <a:gd name="connsiteY2" fmla="*/ 319863 h 761256"/>
              <a:gd name="connsiteX3" fmla="*/ 56596 w 837028"/>
              <a:gd name="connsiteY3" fmla="*/ 630854 h 761256"/>
              <a:gd name="connsiteX4" fmla="*/ 0 w 837028"/>
              <a:gd name="connsiteY4" fmla="*/ 731902 h 761256"/>
              <a:gd name="connsiteX5" fmla="*/ 375521 w 837028"/>
              <a:gd name="connsiteY5" fmla="*/ 757630 h 761256"/>
              <a:gd name="connsiteX6" fmla="*/ 795517 w 837028"/>
              <a:gd name="connsiteY6" fmla="*/ 613716 h 761256"/>
              <a:gd name="connsiteX7" fmla="*/ 806268 w 837028"/>
              <a:gd name="connsiteY7" fmla="*/ 201919 h 761256"/>
              <a:gd name="connsiteX0" fmla="*/ 794101 w 795517"/>
              <a:gd name="connsiteY0" fmla="*/ 187195 h 761256"/>
              <a:gd name="connsiteX1" fmla="*/ 588282 w 795517"/>
              <a:gd name="connsiteY1" fmla="*/ 3537 h 761256"/>
              <a:gd name="connsiteX2" fmla="*/ 59263 w 795517"/>
              <a:gd name="connsiteY2" fmla="*/ 319863 h 761256"/>
              <a:gd name="connsiteX3" fmla="*/ 56596 w 795517"/>
              <a:gd name="connsiteY3" fmla="*/ 630854 h 761256"/>
              <a:gd name="connsiteX4" fmla="*/ 0 w 795517"/>
              <a:gd name="connsiteY4" fmla="*/ 731902 h 761256"/>
              <a:gd name="connsiteX5" fmla="*/ 375521 w 795517"/>
              <a:gd name="connsiteY5" fmla="*/ 757630 h 761256"/>
              <a:gd name="connsiteX6" fmla="*/ 795517 w 795517"/>
              <a:gd name="connsiteY6" fmla="*/ 613716 h 761256"/>
              <a:gd name="connsiteX0" fmla="*/ 794101 w 811137"/>
              <a:gd name="connsiteY0" fmla="*/ 187195 h 764776"/>
              <a:gd name="connsiteX1" fmla="*/ 588282 w 811137"/>
              <a:gd name="connsiteY1" fmla="*/ 3537 h 764776"/>
              <a:gd name="connsiteX2" fmla="*/ 59263 w 811137"/>
              <a:gd name="connsiteY2" fmla="*/ 319863 h 764776"/>
              <a:gd name="connsiteX3" fmla="*/ 56596 w 811137"/>
              <a:gd name="connsiteY3" fmla="*/ 630854 h 764776"/>
              <a:gd name="connsiteX4" fmla="*/ 0 w 811137"/>
              <a:gd name="connsiteY4" fmla="*/ 731902 h 764776"/>
              <a:gd name="connsiteX5" fmla="*/ 375521 w 811137"/>
              <a:gd name="connsiteY5" fmla="*/ 757630 h 764776"/>
              <a:gd name="connsiteX6" fmla="*/ 811137 w 811137"/>
              <a:gd name="connsiteY6" fmla="*/ 595001 h 764776"/>
              <a:gd name="connsiteX0" fmla="*/ 794101 w 811137"/>
              <a:gd name="connsiteY0" fmla="*/ 187195 h 764776"/>
              <a:gd name="connsiteX1" fmla="*/ 588282 w 811137"/>
              <a:gd name="connsiteY1" fmla="*/ 3537 h 764776"/>
              <a:gd name="connsiteX2" fmla="*/ 59263 w 811137"/>
              <a:gd name="connsiteY2" fmla="*/ 319863 h 764776"/>
              <a:gd name="connsiteX3" fmla="*/ 56596 w 811137"/>
              <a:gd name="connsiteY3" fmla="*/ 630854 h 764776"/>
              <a:gd name="connsiteX4" fmla="*/ 0 w 811137"/>
              <a:gd name="connsiteY4" fmla="*/ 731902 h 764776"/>
              <a:gd name="connsiteX5" fmla="*/ 375521 w 811137"/>
              <a:gd name="connsiteY5" fmla="*/ 757630 h 764776"/>
              <a:gd name="connsiteX6" fmla="*/ 811137 w 811137"/>
              <a:gd name="connsiteY6" fmla="*/ 595001 h 764776"/>
              <a:gd name="connsiteX0" fmla="*/ 794101 w 811137"/>
              <a:gd name="connsiteY0" fmla="*/ 187195 h 760393"/>
              <a:gd name="connsiteX1" fmla="*/ 588282 w 811137"/>
              <a:gd name="connsiteY1" fmla="*/ 3537 h 760393"/>
              <a:gd name="connsiteX2" fmla="*/ 59263 w 811137"/>
              <a:gd name="connsiteY2" fmla="*/ 319863 h 760393"/>
              <a:gd name="connsiteX3" fmla="*/ 56596 w 811137"/>
              <a:gd name="connsiteY3" fmla="*/ 630854 h 760393"/>
              <a:gd name="connsiteX4" fmla="*/ 0 w 811137"/>
              <a:gd name="connsiteY4" fmla="*/ 731902 h 760393"/>
              <a:gd name="connsiteX5" fmla="*/ 375521 w 811137"/>
              <a:gd name="connsiteY5" fmla="*/ 757630 h 760393"/>
              <a:gd name="connsiteX6" fmla="*/ 811137 w 811137"/>
              <a:gd name="connsiteY6" fmla="*/ 595001 h 760393"/>
              <a:gd name="connsiteX0" fmla="*/ 794101 w 811137"/>
              <a:gd name="connsiteY0" fmla="*/ 187195 h 759446"/>
              <a:gd name="connsiteX1" fmla="*/ 588282 w 811137"/>
              <a:gd name="connsiteY1" fmla="*/ 3537 h 759446"/>
              <a:gd name="connsiteX2" fmla="*/ 59263 w 811137"/>
              <a:gd name="connsiteY2" fmla="*/ 319863 h 759446"/>
              <a:gd name="connsiteX3" fmla="*/ 56596 w 811137"/>
              <a:gd name="connsiteY3" fmla="*/ 630854 h 759446"/>
              <a:gd name="connsiteX4" fmla="*/ 0 w 811137"/>
              <a:gd name="connsiteY4" fmla="*/ 731902 h 759446"/>
              <a:gd name="connsiteX5" fmla="*/ 375521 w 811137"/>
              <a:gd name="connsiteY5" fmla="*/ 757630 h 759446"/>
              <a:gd name="connsiteX6" fmla="*/ 811137 w 811137"/>
              <a:gd name="connsiteY6" fmla="*/ 595001 h 759446"/>
              <a:gd name="connsiteX0" fmla="*/ 794101 w 811137"/>
              <a:gd name="connsiteY0" fmla="*/ 187195 h 759446"/>
              <a:gd name="connsiteX1" fmla="*/ 588282 w 811137"/>
              <a:gd name="connsiteY1" fmla="*/ 3537 h 759446"/>
              <a:gd name="connsiteX2" fmla="*/ 59263 w 811137"/>
              <a:gd name="connsiteY2" fmla="*/ 319863 h 759446"/>
              <a:gd name="connsiteX3" fmla="*/ 56596 w 811137"/>
              <a:gd name="connsiteY3" fmla="*/ 630854 h 759446"/>
              <a:gd name="connsiteX4" fmla="*/ 0 w 811137"/>
              <a:gd name="connsiteY4" fmla="*/ 731902 h 759446"/>
              <a:gd name="connsiteX5" fmla="*/ 375521 w 811137"/>
              <a:gd name="connsiteY5" fmla="*/ 757630 h 759446"/>
              <a:gd name="connsiteX6" fmla="*/ 811137 w 811137"/>
              <a:gd name="connsiteY6" fmla="*/ 595001 h 759446"/>
              <a:gd name="connsiteX0" fmla="*/ 794101 w 811137"/>
              <a:gd name="connsiteY0" fmla="*/ 187195 h 759446"/>
              <a:gd name="connsiteX1" fmla="*/ 588282 w 811137"/>
              <a:gd name="connsiteY1" fmla="*/ 3537 h 759446"/>
              <a:gd name="connsiteX2" fmla="*/ 59263 w 811137"/>
              <a:gd name="connsiteY2" fmla="*/ 319863 h 759446"/>
              <a:gd name="connsiteX3" fmla="*/ 56596 w 811137"/>
              <a:gd name="connsiteY3" fmla="*/ 630854 h 759446"/>
              <a:gd name="connsiteX4" fmla="*/ 0 w 811137"/>
              <a:gd name="connsiteY4" fmla="*/ 731902 h 759446"/>
              <a:gd name="connsiteX5" fmla="*/ 375521 w 811137"/>
              <a:gd name="connsiteY5" fmla="*/ 757630 h 759446"/>
              <a:gd name="connsiteX6" fmla="*/ 811137 w 811137"/>
              <a:gd name="connsiteY6" fmla="*/ 595001 h 759446"/>
              <a:gd name="connsiteX0" fmla="*/ 775015 w 811137"/>
              <a:gd name="connsiteY0" fmla="*/ 150490 h 761199"/>
              <a:gd name="connsiteX1" fmla="*/ 588282 w 811137"/>
              <a:gd name="connsiteY1" fmla="*/ 5290 h 761199"/>
              <a:gd name="connsiteX2" fmla="*/ 59263 w 811137"/>
              <a:gd name="connsiteY2" fmla="*/ 321616 h 761199"/>
              <a:gd name="connsiteX3" fmla="*/ 56596 w 811137"/>
              <a:gd name="connsiteY3" fmla="*/ 632607 h 761199"/>
              <a:gd name="connsiteX4" fmla="*/ 0 w 811137"/>
              <a:gd name="connsiteY4" fmla="*/ 733655 h 761199"/>
              <a:gd name="connsiteX5" fmla="*/ 375521 w 811137"/>
              <a:gd name="connsiteY5" fmla="*/ 759383 h 761199"/>
              <a:gd name="connsiteX6" fmla="*/ 811137 w 811137"/>
              <a:gd name="connsiteY6" fmla="*/ 596754 h 761199"/>
              <a:gd name="connsiteX0" fmla="*/ 775015 w 811137"/>
              <a:gd name="connsiteY0" fmla="*/ 148838 h 759547"/>
              <a:gd name="connsiteX1" fmla="*/ 588282 w 811137"/>
              <a:gd name="connsiteY1" fmla="*/ 3638 h 759547"/>
              <a:gd name="connsiteX2" fmla="*/ 59263 w 811137"/>
              <a:gd name="connsiteY2" fmla="*/ 319964 h 759547"/>
              <a:gd name="connsiteX3" fmla="*/ 56596 w 811137"/>
              <a:gd name="connsiteY3" fmla="*/ 630955 h 759547"/>
              <a:gd name="connsiteX4" fmla="*/ 0 w 811137"/>
              <a:gd name="connsiteY4" fmla="*/ 732003 h 759547"/>
              <a:gd name="connsiteX5" fmla="*/ 375521 w 811137"/>
              <a:gd name="connsiteY5" fmla="*/ 757731 h 759547"/>
              <a:gd name="connsiteX6" fmla="*/ 811137 w 811137"/>
              <a:gd name="connsiteY6" fmla="*/ 595102 h 759547"/>
              <a:gd name="connsiteX0" fmla="*/ 775015 w 811137"/>
              <a:gd name="connsiteY0" fmla="*/ 149039 h 759748"/>
              <a:gd name="connsiteX1" fmla="*/ 588282 w 811137"/>
              <a:gd name="connsiteY1" fmla="*/ 3839 h 759748"/>
              <a:gd name="connsiteX2" fmla="*/ 59263 w 811137"/>
              <a:gd name="connsiteY2" fmla="*/ 320165 h 759748"/>
              <a:gd name="connsiteX3" fmla="*/ 56596 w 811137"/>
              <a:gd name="connsiteY3" fmla="*/ 631156 h 759748"/>
              <a:gd name="connsiteX4" fmla="*/ 0 w 811137"/>
              <a:gd name="connsiteY4" fmla="*/ 732204 h 759748"/>
              <a:gd name="connsiteX5" fmla="*/ 375521 w 811137"/>
              <a:gd name="connsiteY5" fmla="*/ 757932 h 759748"/>
              <a:gd name="connsiteX6" fmla="*/ 811137 w 811137"/>
              <a:gd name="connsiteY6" fmla="*/ 595303 h 759748"/>
              <a:gd name="connsiteX0" fmla="*/ 775015 w 811137"/>
              <a:gd name="connsiteY0" fmla="*/ 148071 h 758780"/>
              <a:gd name="connsiteX1" fmla="*/ 588282 w 811137"/>
              <a:gd name="connsiteY1" fmla="*/ 2871 h 758780"/>
              <a:gd name="connsiteX2" fmla="*/ 59263 w 811137"/>
              <a:gd name="connsiteY2" fmla="*/ 319197 h 758780"/>
              <a:gd name="connsiteX3" fmla="*/ 56596 w 811137"/>
              <a:gd name="connsiteY3" fmla="*/ 630188 h 758780"/>
              <a:gd name="connsiteX4" fmla="*/ 0 w 811137"/>
              <a:gd name="connsiteY4" fmla="*/ 731236 h 758780"/>
              <a:gd name="connsiteX5" fmla="*/ 375521 w 811137"/>
              <a:gd name="connsiteY5" fmla="*/ 756964 h 758780"/>
              <a:gd name="connsiteX6" fmla="*/ 811137 w 811137"/>
              <a:gd name="connsiteY6" fmla="*/ 594335 h 758780"/>
              <a:gd name="connsiteX0" fmla="*/ 775015 w 811137"/>
              <a:gd name="connsiteY0" fmla="*/ 148702 h 759411"/>
              <a:gd name="connsiteX1" fmla="*/ 588282 w 811137"/>
              <a:gd name="connsiteY1" fmla="*/ 3502 h 759411"/>
              <a:gd name="connsiteX2" fmla="*/ 59263 w 811137"/>
              <a:gd name="connsiteY2" fmla="*/ 319828 h 759411"/>
              <a:gd name="connsiteX3" fmla="*/ 56596 w 811137"/>
              <a:gd name="connsiteY3" fmla="*/ 630819 h 759411"/>
              <a:gd name="connsiteX4" fmla="*/ 0 w 811137"/>
              <a:gd name="connsiteY4" fmla="*/ 731867 h 759411"/>
              <a:gd name="connsiteX5" fmla="*/ 375521 w 811137"/>
              <a:gd name="connsiteY5" fmla="*/ 757595 h 759411"/>
              <a:gd name="connsiteX6" fmla="*/ 811137 w 811137"/>
              <a:gd name="connsiteY6" fmla="*/ 594966 h 759411"/>
              <a:gd name="connsiteX0" fmla="*/ 775683 w 811137"/>
              <a:gd name="connsiteY0" fmla="*/ 146832 h 759671"/>
              <a:gd name="connsiteX1" fmla="*/ 588282 w 811137"/>
              <a:gd name="connsiteY1" fmla="*/ 3762 h 759671"/>
              <a:gd name="connsiteX2" fmla="*/ 59263 w 811137"/>
              <a:gd name="connsiteY2" fmla="*/ 320088 h 759671"/>
              <a:gd name="connsiteX3" fmla="*/ 56596 w 811137"/>
              <a:gd name="connsiteY3" fmla="*/ 631079 h 759671"/>
              <a:gd name="connsiteX4" fmla="*/ 0 w 811137"/>
              <a:gd name="connsiteY4" fmla="*/ 732127 h 759671"/>
              <a:gd name="connsiteX5" fmla="*/ 375521 w 811137"/>
              <a:gd name="connsiteY5" fmla="*/ 757855 h 759671"/>
              <a:gd name="connsiteX6" fmla="*/ 811137 w 811137"/>
              <a:gd name="connsiteY6" fmla="*/ 595226 h 759671"/>
              <a:gd name="connsiteX0" fmla="*/ 775683 w 811137"/>
              <a:gd name="connsiteY0" fmla="*/ 143132 h 755971"/>
              <a:gd name="connsiteX1" fmla="*/ 588282 w 811137"/>
              <a:gd name="connsiteY1" fmla="*/ 62 h 755971"/>
              <a:gd name="connsiteX2" fmla="*/ 59263 w 811137"/>
              <a:gd name="connsiteY2" fmla="*/ 316388 h 755971"/>
              <a:gd name="connsiteX3" fmla="*/ 56596 w 811137"/>
              <a:gd name="connsiteY3" fmla="*/ 627379 h 755971"/>
              <a:gd name="connsiteX4" fmla="*/ 0 w 811137"/>
              <a:gd name="connsiteY4" fmla="*/ 728427 h 755971"/>
              <a:gd name="connsiteX5" fmla="*/ 375521 w 811137"/>
              <a:gd name="connsiteY5" fmla="*/ 754155 h 755971"/>
              <a:gd name="connsiteX6" fmla="*/ 811137 w 811137"/>
              <a:gd name="connsiteY6" fmla="*/ 591526 h 755971"/>
              <a:gd name="connsiteX0" fmla="*/ 775683 w 811137"/>
              <a:gd name="connsiteY0" fmla="*/ 143690 h 756529"/>
              <a:gd name="connsiteX1" fmla="*/ 588282 w 811137"/>
              <a:gd name="connsiteY1" fmla="*/ 620 h 756529"/>
              <a:gd name="connsiteX2" fmla="*/ 59263 w 811137"/>
              <a:gd name="connsiteY2" fmla="*/ 316946 h 756529"/>
              <a:gd name="connsiteX3" fmla="*/ 56596 w 811137"/>
              <a:gd name="connsiteY3" fmla="*/ 627937 h 756529"/>
              <a:gd name="connsiteX4" fmla="*/ 0 w 811137"/>
              <a:gd name="connsiteY4" fmla="*/ 728985 h 756529"/>
              <a:gd name="connsiteX5" fmla="*/ 375521 w 811137"/>
              <a:gd name="connsiteY5" fmla="*/ 754713 h 756529"/>
              <a:gd name="connsiteX6" fmla="*/ 811137 w 811137"/>
              <a:gd name="connsiteY6" fmla="*/ 592084 h 756529"/>
              <a:gd name="connsiteX0" fmla="*/ 775683 w 811137"/>
              <a:gd name="connsiteY0" fmla="*/ 144363 h 757202"/>
              <a:gd name="connsiteX1" fmla="*/ 588282 w 811137"/>
              <a:gd name="connsiteY1" fmla="*/ 1293 h 757202"/>
              <a:gd name="connsiteX2" fmla="*/ 59263 w 811137"/>
              <a:gd name="connsiteY2" fmla="*/ 317619 h 757202"/>
              <a:gd name="connsiteX3" fmla="*/ 56596 w 811137"/>
              <a:gd name="connsiteY3" fmla="*/ 628610 h 757202"/>
              <a:gd name="connsiteX4" fmla="*/ 0 w 811137"/>
              <a:gd name="connsiteY4" fmla="*/ 729658 h 757202"/>
              <a:gd name="connsiteX5" fmla="*/ 375521 w 811137"/>
              <a:gd name="connsiteY5" fmla="*/ 755386 h 757202"/>
              <a:gd name="connsiteX6" fmla="*/ 811137 w 811137"/>
              <a:gd name="connsiteY6" fmla="*/ 592757 h 757202"/>
              <a:gd name="connsiteX0" fmla="*/ 775683 w 811137"/>
              <a:gd name="connsiteY0" fmla="*/ 145620 h 758459"/>
              <a:gd name="connsiteX1" fmla="*/ 588282 w 811137"/>
              <a:gd name="connsiteY1" fmla="*/ 2550 h 758459"/>
              <a:gd name="connsiteX2" fmla="*/ 59263 w 811137"/>
              <a:gd name="connsiteY2" fmla="*/ 318876 h 758459"/>
              <a:gd name="connsiteX3" fmla="*/ 56596 w 811137"/>
              <a:gd name="connsiteY3" fmla="*/ 629867 h 758459"/>
              <a:gd name="connsiteX4" fmla="*/ 0 w 811137"/>
              <a:gd name="connsiteY4" fmla="*/ 730915 h 758459"/>
              <a:gd name="connsiteX5" fmla="*/ 375521 w 811137"/>
              <a:gd name="connsiteY5" fmla="*/ 756643 h 758459"/>
              <a:gd name="connsiteX6" fmla="*/ 811137 w 811137"/>
              <a:gd name="connsiteY6" fmla="*/ 594014 h 758459"/>
              <a:gd name="connsiteX0" fmla="*/ 775683 w 811137"/>
              <a:gd name="connsiteY0" fmla="*/ 147658 h 760497"/>
              <a:gd name="connsiteX1" fmla="*/ 588282 w 811137"/>
              <a:gd name="connsiteY1" fmla="*/ 4588 h 760497"/>
              <a:gd name="connsiteX2" fmla="*/ 59263 w 811137"/>
              <a:gd name="connsiteY2" fmla="*/ 320914 h 760497"/>
              <a:gd name="connsiteX3" fmla="*/ 56596 w 811137"/>
              <a:gd name="connsiteY3" fmla="*/ 631905 h 760497"/>
              <a:gd name="connsiteX4" fmla="*/ 0 w 811137"/>
              <a:gd name="connsiteY4" fmla="*/ 732953 h 760497"/>
              <a:gd name="connsiteX5" fmla="*/ 375521 w 811137"/>
              <a:gd name="connsiteY5" fmla="*/ 758681 h 760497"/>
              <a:gd name="connsiteX6" fmla="*/ 811137 w 811137"/>
              <a:gd name="connsiteY6" fmla="*/ 596052 h 760497"/>
              <a:gd name="connsiteX0" fmla="*/ 775683 w 811137"/>
              <a:gd name="connsiteY0" fmla="*/ 148140 h 760979"/>
              <a:gd name="connsiteX1" fmla="*/ 588282 w 811137"/>
              <a:gd name="connsiteY1" fmla="*/ 5070 h 760979"/>
              <a:gd name="connsiteX2" fmla="*/ 59263 w 811137"/>
              <a:gd name="connsiteY2" fmla="*/ 321396 h 760979"/>
              <a:gd name="connsiteX3" fmla="*/ 56596 w 811137"/>
              <a:gd name="connsiteY3" fmla="*/ 632387 h 760979"/>
              <a:gd name="connsiteX4" fmla="*/ 0 w 811137"/>
              <a:gd name="connsiteY4" fmla="*/ 733435 h 760979"/>
              <a:gd name="connsiteX5" fmla="*/ 375521 w 811137"/>
              <a:gd name="connsiteY5" fmla="*/ 759163 h 760979"/>
              <a:gd name="connsiteX6" fmla="*/ 811137 w 811137"/>
              <a:gd name="connsiteY6" fmla="*/ 596534 h 760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1137" h="760979">
                <a:moveTo>
                  <a:pt x="775683" y="148140"/>
                </a:moveTo>
                <a:cubicBezTo>
                  <a:pt x="762064" y="122193"/>
                  <a:pt x="722979" y="17335"/>
                  <a:pt x="588282" y="5070"/>
                </a:cubicBezTo>
                <a:cubicBezTo>
                  <a:pt x="465944" y="-6070"/>
                  <a:pt x="93839" y="-29505"/>
                  <a:pt x="59263" y="321396"/>
                </a:cubicBezTo>
                <a:cubicBezTo>
                  <a:pt x="43357" y="430362"/>
                  <a:pt x="56596" y="569046"/>
                  <a:pt x="56596" y="632387"/>
                </a:cubicBezTo>
                <a:cubicBezTo>
                  <a:pt x="57073" y="704110"/>
                  <a:pt x="0" y="733435"/>
                  <a:pt x="0" y="733435"/>
                </a:cubicBezTo>
                <a:cubicBezTo>
                  <a:pt x="133360" y="743770"/>
                  <a:pt x="261604" y="767731"/>
                  <a:pt x="375521" y="759163"/>
                </a:cubicBezTo>
                <a:cubicBezTo>
                  <a:pt x="474122" y="751747"/>
                  <a:pt x="716355" y="732274"/>
                  <a:pt x="811137" y="596534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6A9A420-EBC2-475A-B5F6-1915095B1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81631" flipH="1">
            <a:off x="4128647" y="500208"/>
            <a:ext cx="5016912" cy="2271814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66451 w 1286279"/>
              <a:gd name="connsiteY0" fmla="*/ 861647 h 861647"/>
              <a:gd name="connsiteX1" fmla="*/ 858856 w 1286279"/>
              <a:gd name="connsiteY1" fmla="*/ 791733 h 861647"/>
              <a:gd name="connsiteX2" fmla="*/ 1217662 w 1286279"/>
              <a:gd name="connsiteY2" fmla="*/ 618950 h 861647"/>
              <a:gd name="connsiteX3" fmla="*/ 1216615 w 1286279"/>
              <a:gd name="connsiteY3" fmla="*/ 181371 h 861647"/>
              <a:gd name="connsiteX4" fmla="*/ 497287 w 1286279"/>
              <a:gd name="connsiteY4" fmla="*/ 21065 h 861647"/>
              <a:gd name="connsiteX5" fmla="*/ 1905 w 1286279"/>
              <a:gd name="connsiteY5" fmla="*/ 582684 h 861647"/>
              <a:gd name="connsiteX6" fmla="*/ 583488 w 1286279"/>
              <a:gd name="connsiteY6" fmla="*/ 725820 h 861647"/>
              <a:gd name="connsiteX7" fmla="*/ 666451 w 1286279"/>
              <a:gd name="connsiteY7" fmla="*/ 861647 h 861647"/>
              <a:gd name="connsiteX0" fmla="*/ 676619 w 1296447"/>
              <a:gd name="connsiteY0" fmla="*/ 861647 h 861647"/>
              <a:gd name="connsiteX1" fmla="*/ 869024 w 1296447"/>
              <a:gd name="connsiteY1" fmla="*/ 791733 h 861647"/>
              <a:gd name="connsiteX2" fmla="*/ 1227830 w 1296447"/>
              <a:gd name="connsiteY2" fmla="*/ 618950 h 861647"/>
              <a:gd name="connsiteX3" fmla="*/ 1226783 w 1296447"/>
              <a:gd name="connsiteY3" fmla="*/ 181371 h 861647"/>
              <a:gd name="connsiteX4" fmla="*/ 507455 w 1296447"/>
              <a:gd name="connsiteY4" fmla="*/ 21065 h 861647"/>
              <a:gd name="connsiteX5" fmla="*/ 12073 w 1296447"/>
              <a:gd name="connsiteY5" fmla="*/ 582684 h 861647"/>
              <a:gd name="connsiteX6" fmla="*/ 593656 w 1296447"/>
              <a:gd name="connsiteY6" fmla="*/ 725820 h 861647"/>
              <a:gd name="connsiteX7" fmla="*/ 676619 w 1296447"/>
              <a:gd name="connsiteY7" fmla="*/ 861647 h 861647"/>
              <a:gd name="connsiteX0" fmla="*/ 679058 w 1298886"/>
              <a:gd name="connsiteY0" fmla="*/ 861647 h 861647"/>
              <a:gd name="connsiteX1" fmla="*/ 871463 w 1298886"/>
              <a:gd name="connsiteY1" fmla="*/ 791733 h 861647"/>
              <a:gd name="connsiteX2" fmla="*/ 1230269 w 1298886"/>
              <a:gd name="connsiteY2" fmla="*/ 618950 h 861647"/>
              <a:gd name="connsiteX3" fmla="*/ 1229222 w 1298886"/>
              <a:gd name="connsiteY3" fmla="*/ 181371 h 861647"/>
              <a:gd name="connsiteX4" fmla="*/ 509894 w 1298886"/>
              <a:gd name="connsiteY4" fmla="*/ 21065 h 861647"/>
              <a:gd name="connsiteX5" fmla="*/ 14512 w 1298886"/>
              <a:gd name="connsiteY5" fmla="*/ 582684 h 861647"/>
              <a:gd name="connsiteX6" fmla="*/ 596095 w 1298886"/>
              <a:gd name="connsiteY6" fmla="*/ 725820 h 861647"/>
              <a:gd name="connsiteX7" fmla="*/ 679058 w 1298886"/>
              <a:gd name="connsiteY7" fmla="*/ 861647 h 861647"/>
              <a:gd name="connsiteX0" fmla="*/ 679145 w 1305009"/>
              <a:gd name="connsiteY0" fmla="*/ 863804 h 863804"/>
              <a:gd name="connsiteX1" fmla="*/ 871550 w 1305009"/>
              <a:gd name="connsiteY1" fmla="*/ 793890 h 863804"/>
              <a:gd name="connsiteX2" fmla="*/ 1230356 w 1305009"/>
              <a:gd name="connsiteY2" fmla="*/ 621107 h 863804"/>
              <a:gd name="connsiteX3" fmla="*/ 1246771 w 1305009"/>
              <a:gd name="connsiteY3" fmla="*/ 172583 h 863804"/>
              <a:gd name="connsiteX4" fmla="*/ 509981 w 1305009"/>
              <a:gd name="connsiteY4" fmla="*/ 23222 h 863804"/>
              <a:gd name="connsiteX5" fmla="*/ 14599 w 1305009"/>
              <a:gd name="connsiteY5" fmla="*/ 584841 h 863804"/>
              <a:gd name="connsiteX6" fmla="*/ 596182 w 1305009"/>
              <a:gd name="connsiteY6" fmla="*/ 727977 h 863804"/>
              <a:gd name="connsiteX7" fmla="*/ 679145 w 1305009"/>
              <a:gd name="connsiteY7" fmla="*/ 863804 h 863804"/>
              <a:gd name="connsiteX0" fmla="*/ 679230 w 1311184"/>
              <a:gd name="connsiteY0" fmla="*/ 843802 h 843802"/>
              <a:gd name="connsiteX1" fmla="*/ 871635 w 1311184"/>
              <a:gd name="connsiteY1" fmla="*/ 773888 h 843802"/>
              <a:gd name="connsiteX2" fmla="*/ 1230441 w 1311184"/>
              <a:gd name="connsiteY2" fmla="*/ 601105 h 843802"/>
              <a:gd name="connsiteX3" fmla="*/ 1246856 w 1311184"/>
              <a:gd name="connsiteY3" fmla="*/ 152581 h 843802"/>
              <a:gd name="connsiteX4" fmla="*/ 507394 w 1311184"/>
              <a:gd name="connsiteY4" fmla="*/ 22407 h 843802"/>
              <a:gd name="connsiteX5" fmla="*/ 14684 w 1311184"/>
              <a:gd name="connsiteY5" fmla="*/ 564839 h 843802"/>
              <a:gd name="connsiteX6" fmla="*/ 596267 w 1311184"/>
              <a:gd name="connsiteY6" fmla="*/ 707975 h 843802"/>
              <a:gd name="connsiteX7" fmla="*/ 679230 w 1311184"/>
              <a:gd name="connsiteY7" fmla="*/ 843802 h 843802"/>
              <a:gd name="connsiteX0" fmla="*/ 680987 w 1312941"/>
              <a:gd name="connsiteY0" fmla="*/ 832452 h 832452"/>
              <a:gd name="connsiteX1" fmla="*/ 873392 w 1312941"/>
              <a:gd name="connsiteY1" fmla="*/ 762538 h 832452"/>
              <a:gd name="connsiteX2" fmla="*/ 1232198 w 1312941"/>
              <a:gd name="connsiteY2" fmla="*/ 589755 h 832452"/>
              <a:gd name="connsiteX3" fmla="*/ 1248613 w 1312941"/>
              <a:gd name="connsiteY3" fmla="*/ 141231 h 832452"/>
              <a:gd name="connsiteX4" fmla="*/ 509151 w 1312941"/>
              <a:gd name="connsiteY4" fmla="*/ 11057 h 832452"/>
              <a:gd name="connsiteX5" fmla="*/ 16441 w 1312941"/>
              <a:gd name="connsiteY5" fmla="*/ 553489 h 832452"/>
              <a:gd name="connsiteX6" fmla="*/ 598024 w 1312941"/>
              <a:gd name="connsiteY6" fmla="*/ 696625 h 832452"/>
              <a:gd name="connsiteX7" fmla="*/ 680987 w 1312941"/>
              <a:gd name="connsiteY7" fmla="*/ 832452 h 832452"/>
              <a:gd name="connsiteX0" fmla="*/ 682950 w 1314904"/>
              <a:gd name="connsiteY0" fmla="*/ 830411 h 830411"/>
              <a:gd name="connsiteX1" fmla="*/ 875355 w 1314904"/>
              <a:gd name="connsiteY1" fmla="*/ 760497 h 830411"/>
              <a:gd name="connsiteX2" fmla="*/ 1234161 w 1314904"/>
              <a:gd name="connsiteY2" fmla="*/ 587714 h 830411"/>
              <a:gd name="connsiteX3" fmla="*/ 1250576 w 1314904"/>
              <a:gd name="connsiteY3" fmla="*/ 139190 h 830411"/>
              <a:gd name="connsiteX4" fmla="*/ 511114 w 1314904"/>
              <a:gd name="connsiteY4" fmla="*/ 9016 h 830411"/>
              <a:gd name="connsiteX5" fmla="*/ 18404 w 1314904"/>
              <a:gd name="connsiteY5" fmla="*/ 551448 h 830411"/>
              <a:gd name="connsiteX6" fmla="*/ 599987 w 1314904"/>
              <a:gd name="connsiteY6" fmla="*/ 694584 h 830411"/>
              <a:gd name="connsiteX7" fmla="*/ 682950 w 1314904"/>
              <a:gd name="connsiteY7" fmla="*/ 830411 h 830411"/>
              <a:gd name="connsiteX0" fmla="*/ 683968 w 1317367"/>
              <a:gd name="connsiteY0" fmla="*/ 798885 h 798885"/>
              <a:gd name="connsiteX1" fmla="*/ 876373 w 1317367"/>
              <a:gd name="connsiteY1" fmla="*/ 728971 h 798885"/>
              <a:gd name="connsiteX2" fmla="*/ 1235179 w 1317367"/>
              <a:gd name="connsiteY2" fmla="*/ 556188 h 798885"/>
              <a:gd name="connsiteX3" fmla="*/ 1251594 w 1317367"/>
              <a:gd name="connsiteY3" fmla="*/ 107664 h 798885"/>
              <a:gd name="connsiteX4" fmla="*/ 492226 w 1317367"/>
              <a:gd name="connsiteY4" fmla="*/ 12344 h 798885"/>
              <a:gd name="connsiteX5" fmla="*/ 19422 w 1317367"/>
              <a:gd name="connsiteY5" fmla="*/ 519922 h 798885"/>
              <a:gd name="connsiteX6" fmla="*/ 601005 w 1317367"/>
              <a:gd name="connsiteY6" fmla="*/ 663058 h 798885"/>
              <a:gd name="connsiteX7" fmla="*/ 683968 w 1317367"/>
              <a:gd name="connsiteY7" fmla="*/ 798885 h 798885"/>
              <a:gd name="connsiteX0" fmla="*/ 686384 w 1319783"/>
              <a:gd name="connsiteY0" fmla="*/ 802389 h 802389"/>
              <a:gd name="connsiteX1" fmla="*/ 878789 w 1319783"/>
              <a:gd name="connsiteY1" fmla="*/ 732475 h 802389"/>
              <a:gd name="connsiteX2" fmla="*/ 1237595 w 1319783"/>
              <a:gd name="connsiteY2" fmla="*/ 559692 h 802389"/>
              <a:gd name="connsiteX3" fmla="*/ 1254010 w 1319783"/>
              <a:gd name="connsiteY3" fmla="*/ 111168 h 802389"/>
              <a:gd name="connsiteX4" fmla="*/ 494642 w 1319783"/>
              <a:gd name="connsiteY4" fmla="*/ 15848 h 802389"/>
              <a:gd name="connsiteX5" fmla="*/ 21838 w 1319783"/>
              <a:gd name="connsiteY5" fmla="*/ 523426 h 802389"/>
              <a:gd name="connsiteX6" fmla="*/ 603421 w 1319783"/>
              <a:gd name="connsiteY6" fmla="*/ 666562 h 802389"/>
              <a:gd name="connsiteX7" fmla="*/ 686384 w 1319783"/>
              <a:gd name="connsiteY7" fmla="*/ 802389 h 802389"/>
              <a:gd name="connsiteX0" fmla="*/ 702121 w 1335520"/>
              <a:gd name="connsiteY0" fmla="*/ 811669 h 811669"/>
              <a:gd name="connsiteX1" fmla="*/ 894526 w 1335520"/>
              <a:gd name="connsiteY1" fmla="*/ 741755 h 811669"/>
              <a:gd name="connsiteX2" fmla="*/ 1253332 w 1335520"/>
              <a:gd name="connsiteY2" fmla="*/ 568972 h 811669"/>
              <a:gd name="connsiteX3" fmla="*/ 1269747 w 1335520"/>
              <a:gd name="connsiteY3" fmla="*/ 120448 h 811669"/>
              <a:gd name="connsiteX4" fmla="*/ 510379 w 1335520"/>
              <a:gd name="connsiteY4" fmla="*/ 25128 h 811669"/>
              <a:gd name="connsiteX5" fmla="*/ 14706 w 1335520"/>
              <a:gd name="connsiteY5" fmla="*/ 506178 h 811669"/>
              <a:gd name="connsiteX6" fmla="*/ 619158 w 1335520"/>
              <a:gd name="connsiteY6" fmla="*/ 675842 h 811669"/>
              <a:gd name="connsiteX7" fmla="*/ 702121 w 1335520"/>
              <a:gd name="connsiteY7" fmla="*/ 811669 h 811669"/>
              <a:gd name="connsiteX0" fmla="*/ 706485 w 1339884"/>
              <a:gd name="connsiteY0" fmla="*/ 811669 h 811669"/>
              <a:gd name="connsiteX1" fmla="*/ 898890 w 1339884"/>
              <a:gd name="connsiteY1" fmla="*/ 741755 h 811669"/>
              <a:gd name="connsiteX2" fmla="*/ 1257696 w 1339884"/>
              <a:gd name="connsiteY2" fmla="*/ 568972 h 811669"/>
              <a:gd name="connsiteX3" fmla="*/ 1274111 w 1339884"/>
              <a:gd name="connsiteY3" fmla="*/ 120448 h 811669"/>
              <a:gd name="connsiteX4" fmla="*/ 514743 w 1339884"/>
              <a:gd name="connsiteY4" fmla="*/ 25128 h 811669"/>
              <a:gd name="connsiteX5" fmla="*/ 19070 w 1339884"/>
              <a:gd name="connsiteY5" fmla="*/ 506178 h 811669"/>
              <a:gd name="connsiteX6" fmla="*/ 623522 w 1339884"/>
              <a:gd name="connsiteY6" fmla="*/ 675842 h 811669"/>
              <a:gd name="connsiteX7" fmla="*/ 706485 w 1339884"/>
              <a:gd name="connsiteY7" fmla="*/ 811669 h 811669"/>
              <a:gd name="connsiteX0" fmla="*/ 706273 w 1339672"/>
              <a:gd name="connsiteY0" fmla="*/ 799317 h 799317"/>
              <a:gd name="connsiteX1" fmla="*/ 898678 w 1339672"/>
              <a:gd name="connsiteY1" fmla="*/ 729403 h 799317"/>
              <a:gd name="connsiteX2" fmla="*/ 1257484 w 1339672"/>
              <a:gd name="connsiteY2" fmla="*/ 556620 h 799317"/>
              <a:gd name="connsiteX3" fmla="*/ 1273899 w 1339672"/>
              <a:gd name="connsiteY3" fmla="*/ 108096 h 799317"/>
              <a:gd name="connsiteX4" fmla="*/ 514531 w 1339672"/>
              <a:gd name="connsiteY4" fmla="*/ 12776 h 799317"/>
              <a:gd name="connsiteX5" fmla="*/ 18858 w 1339672"/>
              <a:gd name="connsiteY5" fmla="*/ 493826 h 799317"/>
              <a:gd name="connsiteX6" fmla="*/ 623310 w 1339672"/>
              <a:gd name="connsiteY6" fmla="*/ 663490 h 799317"/>
              <a:gd name="connsiteX7" fmla="*/ 706273 w 1339672"/>
              <a:gd name="connsiteY7" fmla="*/ 799317 h 79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9672" h="799317">
                <a:moveTo>
                  <a:pt x="706273" y="799317"/>
                </a:moveTo>
                <a:cubicBezTo>
                  <a:pt x="789712" y="787887"/>
                  <a:pt x="857339" y="727879"/>
                  <a:pt x="898678" y="729403"/>
                </a:cubicBezTo>
                <a:cubicBezTo>
                  <a:pt x="967829" y="732070"/>
                  <a:pt x="1194947" y="660171"/>
                  <a:pt x="1257484" y="556620"/>
                </a:cubicBezTo>
                <a:cubicBezTo>
                  <a:pt x="1320021" y="453069"/>
                  <a:pt x="1397724" y="198737"/>
                  <a:pt x="1273899" y="108096"/>
                </a:cubicBezTo>
                <a:cubicBezTo>
                  <a:pt x="1150074" y="17455"/>
                  <a:pt x="717904" y="-22581"/>
                  <a:pt x="514531" y="12776"/>
                </a:cubicBezTo>
                <a:cubicBezTo>
                  <a:pt x="311158" y="48133"/>
                  <a:pt x="-91680" y="17349"/>
                  <a:pt x="18858" y="493826"/>
                </a:cubicBezTo>
                <a:cubicBezTo>
                  <a:pt x="48481" y="635749"/>
                  <a:pt x="581495" y="654822"/>
                  <a:pt x="623310" y="663490"/>
                </a:cubicBezTo>
                <a:cubicBezTo>
                  <a:pt x="804761" y="700161"/>
                  <a:pt x="706273" y="799317"/>
                  <a:pt x="706273" y="79931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3E32A87-27EB-4E8C-A286-AC27F2A14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81631" flipH="1">
            <a:off x="4086067" y="493484"/>
            <a:ext cx="5016912" cy="2271814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66451 w 1286279"/>
              <a:gd name="connsiteY0" fmla="*/ 861647 h 861647"/>
              <a:gd name="connsiteX1" fmla="*/ 858856 w 1286279"/>
              <a:gd name="connsiteY1" fmla="*/ 791733 h 861647"/>
              <a:gd name="connsiteX2" fmla="*/ 1217662 w 1286279"/>
              <a:gd name="connsiteY2" fmla="*/ 618950 h 861647"/>
              <a:gd name="connsiteX3" fmla="*/ 1216615 w 1286279"/>
              <a:gd name="connsiteY3" fmla="*/ 181371 h 861647"/>
              <a:gd name="connsiteX4" fmla="*/ 497287 w 1286279"/>
              <a:gd name="connsiteY4" fmla="*/ 21065 h 861647"/>
              <a:gd name="connsiteX5" fmla="*/ 1905 w 1286279"/>
              <a:gd name="connsiteY5" fmla="*/ 582684 h 861647"/>
              <a:gd name="connsiteX6" fmla="*/ 583488 w 1286279"/>
              <a:gd name="connsiteY6" fmla="*/ 725820 h 861647"/>
              <a:gd name="connsiteX7" fmla="*/ 666451 w 1286279"/>
              <a:gd name="connsiteY7" fmla="*/ 861647 h 861647"/>
              <a:gd name="connsiteX0" fmla="*/ 676619 w 1296447"/>
              <a:gd name="connsiteY0" fmla="*/ 861647 h 861647"/>
              <a:gd name="connsiteX1" fmla="*/ 869024 w 1296447"/>
              <a:gd name="connsiteY1" fmla="*/ 791733 h 861647"/>
              <a:gd name="connsiteX2" fmla="*/ 1227830 w 1296447"/>
              <a:gd name="connsiteY2" fmla="*/ 618950 h 861647"/>
              <a:gd name="connsiteX3" fmla="*/ 1226783 w 1296447"/>
              <a:gd name="connsiteY3" fmla="*/ 181371 h 861647"/>
              <a:gd name="connsiteX4" fmla="*/ 507455 w 1296447"/>
              <a:gd name="connsiteY4" fmla="*/ 21065 h 861647"/>
              <a:gd name="connsiteX5" fmla="*/ 12073 w 1296447"/>
              <a:gd name="connsiteY5" fmla="*/ 582684 h 861647"/>
              <a:gd name="connsiteX6" fmla="*/ 593656 w 1296447"/>
              <a:gd name="connsiteY6" fmla="*/ 725820 h 861647"/>
              <a:gd name="connsiteX7" fmla="*/ 676619 w 1296447"/>
              <a:gd name="connsiteY7" fmla="*/ 861647 h 861647"/>
              <a:gd name="connsiteX0" fmla="*/ 679058 w 1298886"/>
              <a:gd name="connsiteY0" fmla="*/ 861647 h 861647"/>
              <a:gd name="connsiteX1" fmla="*/ 871463 w 1298886"/>
              <a:gd name="connsiteY1" fmla="*/ 791733 h 861647"/>
              <a:gd name="connsiteX2" fmla="*/ 1230269 w 1298886"/>
              <a:gd name="connsiteY2" fmla="*/ 618950 h 861647"/>
              <a:gd name="connsiteX3" fmla="*/ 1229222 w 1298886"/>
              <a:gd name="connsiteY3" fmla="*/ 181371 h 861647"/>
              <a:gd name="connsiteX4" fmla="*/ 509894 w 1298886"/>
              <a:gd name="connsiteY4" fmla="*/ 21065 h 861647"/>
              <a:gd name="connsiteX5" fmla="*/ 14512 w 1298886"/>
              <a:gd name="connsiteY5" fmla="*/ 582684 h 861647"/>
              <a:gd name="connsiteX6" fmla="*/ 596095 w 1298886"/>
              <a:gd name="connsiteY6" fmla="*/ 725820 h 861647"/>
              <a:gd name="connsiteX7" fmla="*/ 679058 w 1298886"/>
              <a:gd name="connsiteY7" fmla="*/ 861647 h 861647"/>
              <a:gd name="connsiteX0" fmla="*/ 679145 w 1305009"/>
              <a:gd name="connsiteY0" fmla="*/ 863804 h 863804"/>
              <a:gd name="connsiteX1" fmla="*/ 871550 w 1305009"/>
              <a:gd name="connsiteY1" fmla="*/ 793890 h 863804"/>
              <a:gd name="connsiteX2" fmla="*/ 1230356 w 1305009"/>
              <a:gd name="connsiteY2" fmla="*/ 621107 h 863804"/>
              <a:gd name="connsiteX3" fmla="*/ 1246771 w 1305009"/>
              <a:gd name="connsiteY3" fmla="*/ 172583 h 863804"/>
              <a:gd name="connsiteX4" fmla="*/ 509981 w 1305009"/>
              <a:gd name="connsiteY4" fmla="*/ 23222 h 863804"/>
              <a:gd name="connsiteX5" fmla="*/ 14599 w 1305009"/>
              <a:gd name="connsiteY5" fmla="*/ 584841 h 863804"/>
              <a:gd name="connsiteX6" fmla="*/ 596182 w 1305009"/>
              <a:gd name="connsiteY6" fmla="*/ 727977 h 863804"/>
              <a:gd name="connsiteX7" fmla="*/ 679145 w 1305009"/>
              <a:gd name="connsiteY7" fmla="*/ 863804 h 863804"/>
              <a:gd name="connsiteX0" fmla="*/ 679230 w 1311184"/>
              <a:gd name="connsiteY0" fmla="*/ 843802 h 843802"/>
              <a:gd name="connsiteX1" fmla="*/ 871635 w 1311184"/>
              <a:gd name="connsiteY1" fmla="*/ 773888 h 843802"/>
              <a:gd name="connsiteX2" fmla="*/ 1230441 w 1311184"/>
              <a:gd name="connsiteY2" fmla="*/ 601105 h 843802"/>
              <a:gd name="connsiteX3" fmla="*/ 1246856 w 1311184"/>
              <a:gd name="connsiteY3" fmla="*/ 152581 h 843802"/>
              <a:gd name="connsiteX4" fmla="*/ 507394 w 1311184"/>
              <a:gd name="connsiteY4" fmla="*/ 22407 h 843802"/>
              <a:gd name="connsiteX5" fmla="*/ 14684 w 1311184"/>
              <a:gd name="connsiteY5" fmla="*/ 564839 h 843802"/>
              <a:gd name="connsiteX6" fmla="*/ 596267 w 1311184"/>
              <a:gd name="connsiteY6" fmla="*/ 707975 h 843802"/>
              <a:gd name="connsiteX7" fmla="*/ 679230 w 1311184"/>
              <a:gd name="connsiteY7" fmla="*/ 843802 h 843802"/>
              <a:gd name="connsiteX0" fmla="*/ 680987 w 1312941"/>
              <a:gd name="connsiteY0" fmla="*/ 832452 h 832452"/>
              <a:gd name="connsiteX1" fmla="*/ 873392 w 1312941"/>
              <a:gd name="connsiteY1" fmla="*/ 762538 h 832452"/>
              <a:gd name="connsiteX2" fmla="*/ 1232198 w 1312941"/>
              <a:gd name="connsiteY2" fmla="*/ 589755 h 832452"/>
              <a:gd name="connsiteX3" fmla="*/ 1248613 w 1312941"/>
              <a:gd name="connsiteY3" fmla="*/ 141231 h 832452"/>
              <a:gd name="connsiteX4" fmla="*/ 509151 w 1312941"/>
              <a:gd name="connsiteY4" fmla="*/ 11057 h 832452"/>
              <a:gd name="connsiteX5" fmla="*/ 16441 w 1312941"/>
              <a:gd name="connsiteY5" fmla="*/ 553489 h 832452"/>
              <a:gd name="connsiteX6" fmla="*/ 598024 w 1312941"/>
              <a:gd name="connsiteY6" fmla="*/ 696625 h 832452"/>
              <a:gd name="connsiteX7" fmla="*/ 680987 w 1312941"/>
              <a:gd name="connsiteY7" fmla="*/ 832452 h 832452"/>
              <a:gd name="connsiteX0" fmla="*/ 682950 w 1314904"/>
              <a:gd name="connsiteY0" fmla="*/ 830411 h 830411"/>
              <a:gd name="connsiteX1" fmla="*/ 875355 w 1314904"/>
              <a:gd name="connsiteY1" fmla="*/ 760497 h 830411"/>
              <a:gd name="connsiteX2" fmla="*/ 1234161 w 1314904"/>
              <a:gd name="connsiteY2" fmla="*/ 587714 h 830411"/>
              <a:gd name="connsiteX3" fmla="*/ 1250576 w 1314904"/>
              <a:gd name="connsiteY3" fmla="*/ 139190 h 830411"/>
              <a:gd name="connsiteX4" fmla="*/ 511114 w 1314904"/>
              <a:gd name="connsiteY4" fmla="*/ 9016 h 830411"/>
              <a:gd name="connsiteX5" fmla="*/ 18404 w 1314904"/>
              <a:gd name="connsiteY5" fmla="*/ 551448 h 830411"/>
              <a:gd name="connsiteX6" fmla="*/ 599987 w 1314904"/>
              <a:gd name="connsiteY6" fmla="*/ 694584 h 830411"/>
              <a:gd name="connsiteX7" fmla="*/ 682950 w 1314904"/>
              <a:gd name="connsiteY7" fmla="*/ 830411 h 830411"/>
              <a:gd name="connsiteX0" fmla="*/ 683968 w 1317367"/>
              <a:gd name="connsiteY0" fmla="*/ 798885 h 798885"/>
              <a:gd name="connsiteX1" fmla="*/ 876373 w 1317367"/>
              <a:gd name="connsiteY1" fmla="*/ 728971 h 798885"/>
              <a:gd name="connsiteX2" fmla="*/ 1235179 w 1317367"/>
              <a:gd name="connsiteY2" fmla="*/ 556188 h 798885"/>
              <a:gd name="connsiteX3" fmla="*/ 1251594 w 1317367"/>
              <a:gd name="connsiteY3" fmla="*/ 107664 h 798885"/>
              <a:gd name="connsiteX4" fmla="*/ 492226 w 1317367"/>
              <a:gd name="connsiteY4" fmla="*/ 12344 h 798885"/>
              <a:gd name="connsiteX5" fmla="*/ 19422 w 1317367"/>
              <a:gd name="connsiteY5" fmla="*/ 519922 h 798885"/>
              <a:gd name="connsiteX6" fmla="*/ 601005 w 1317367"/>
              <a:gd name="connsiteY6" fmla="*/ 663058 h 798885"/>
              <a:gd name="connsiteX7" fmla="*/ 683968 w 1317367"/>
              <a:gd name="connsiteY7" fmla="*/ 798885 h 798885"/>
              <a:gd name="connsiteX0" fmla="*/ 686384 w 1319783"/>
              <a:gd name="connsiteY0" fmla="*/ 802389 h 802389"/>
              <a:gd name="connsiteX1" fmla="*/ 878789 w 1319783"/>
              <a:gd name="connsiteY1" fmla="*/ 732475 h 802389"/>
              <a:gd name="connsiteX2" fmla="*/ 1237595 w 1319783"/>
              <a:gd name="connsiteY2" fmla="*/ 559692 h 802389"/>
              <a:gd name="connsiteX3" fmla="*/ 1254010 w 1319783"/>
              <a:gd name="connsiteY3" fmla="*/ 111168 h 802389"/>
              <a:gd name="connsiteX4" fmla="*/ 494642 w 1319783"/>
              <a:gd name="connsiteY4" fmla="*/ 15848 h 802389"/>
              <a:gd name="connsiteX5" fmla="*/ 21838 w 1319783"/>
              <a:gd name="connsiteY5" fmla="*/ 523426 h 802389"/>
              <a:gd name="connsiteX6" fmla="*/ 603421 w 1319783"/>
              <a:gd name="connsiteY6" fmla="*/ 666562 h 802389"/>
              <a:gd name="connsiteX7" fmla="*/ 686384 w 1319783"/>
              <a:gd name="connsiteY7" fmla="*/ 802389 h 802389"/>
              <a:gd name="connsiteX0" fmla="*/ 702121 w 1335520"/>
              <a:gd name="connsiteY0" fmla="*/ 811669 h 811669"/>
              <a:gd name="connsiteX1" fmla="*/ 894526 w 1335520"/>
              <a:gd name="connsiteY1" fmla="*/ 741755 h 811669"/>
              <a:gd name="connsiteX2" fmla="*/ 1253332 w 1335520"/>
              <a:gd name="connsiteY2" fmla="*/ 568972 h 811669"/>
              <a:gd name="connsiteX3" fmla="*/ 1269747 w 1335520"/>
              <a:gd name="connsiteY3" fmla="*/ 120448 h 811669"/>
              <a:gd name="connsiteX4" fmla="*/ 510379 w 1335520"/>
              <a:gd name="connsiteY4" fmla="*/ 25128 h 811669"/>
              <a:gd name="connsiteX5" fmla="*/ 14706 w 1335520"/>
              <a:gd name="connsiteY5" fmla="*/ 506178 h 811669"/>
              <a:gd name="connsiteX6" fmla="*/ 619158 w 1335520"/>
              <a:gd name="connsiteY6" fmla="*/ 675842 h 811669"/>
              <a:gd name="connsiteX7" fmla="*/ 702121 w 1335520"/>
              <a:gd name="connsiteY7" fmla="*/ 811669 h 811669"/>
              <a:gd name="connsiteX0" fmla="*/ 706485 w 1339884"/>
              <a:gd name="connsiteY0" fmla="*/ 811669 h 811669"/>
              <a:gd name="connsiteX1" fmla="*/ 898890 w 1339884"/>
              <a:gd name="connsiteY1" fmla="*/ 741755 h 811669"/>
              <a:gd name="connsiteX2" fmla="*/ 1257696 w 1339884"/>
              <a:gd name="connsiteY2" fmla="*/ 568972 h 811669"/>
              <a:gd name="connsiteX3" fmla="*/ 1274111 w 1339884"/>
              <a:gd name="connsiteY3" fmla="*/ 120448 h 811669"/>
              <a:gd name="connsiteX4" fmla="*/ 514743 w 1339884"/>
              <a:gd name="connsiteY4" fmla="*/ 25128 h 811669"/>
              <a:gd name="connsiteX5" fmla="*/ 19070 w 1339884"/>
              <a:gd name="connsiteY5" fmla="*/ 506178 h 811669"/>
              <a:gd name="connsiteX6" fmla="*/ 623522 w 1339884"/>
              <a:gd name="connsiteY6" fmla="*/ 675842 h 811669"/>
              <a:gd name="connsiteX7" fmla="*/ 706485 w 1339884"/>
              <a:gd name="connsiteY7" fmla="*/ 811669 h 811669"/>
              <a:gd name="connsiteX0" fmla="*/ 706273 w 1339672"/>
              <a:gd name="connsiteY0" fmla="*/ 799317 h 799317"/>
              <a:gd name="connsiteX1" fmla="*/ 898678 w 1339672"/>
              <a:gd name="connsiteY1" fmla="*/ 729403 h 799317"/>
              <a:gd name="connsiteX2" fmla="*/ 1257484 w 1339672"/>
              <a:gd name="connsiteY2" fmla="*/ 556620 h 799317"/>
              <a:gd name="connsiteX3" fmla="*/ 1273899 w 1339672"/>
              <a:gd name="connsiteY3" fmla="*/ 108096 h 799317"/>
              <a:gd name="connsiteX4" fmla="*/ 514531 w 1339672"/>
              <a:gd name="connsiteY4" fmla="*/ 12776 h 799317"/>
              <a:gd name="connsiteX5" fmla="*/ 18858 w 1339672"/>
              <a:gd name="connsiteY5" fmla="*/ 493826 h 799317"/>
              <a:gd name="connsiteX6" fmla="*/ 623310 w 1339672"/>
              <a:gd name="connsiteY6" fmla="*/ 663490 h 799317"/>
              <a:gd name="connsiteX7" fmla="*/ 706273 w 1339672"/>
              <a:gd name="connsiteY7" fmla="*/ 799317 h 79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9672" h="799317">
                <a:moveTo>
                  <a:pt x="706273" y="799317"/>
                </a:moveTo>
                <a:cubicBezTo>
                  <a:pt x="789712" y="787887"/>
                  <a:pt x="857339" y="727879"/>
                  <a:pt x="898678" y="729403"/>
                </a:cubicBezTo>
                <a:cubicBezTo>
                  <a:pt x="967829" y="732070"/>
                  <a:pt x="1194947" y="660171"/>
                  <a:pt x="1257484" y="556620"/>
                </a:cubicBezTo>
                <a:cubicBezTo>
                  <a:pt x="1320021" y="453069"/>
                  <a:pt x="1397724" y="198737"/>
                  <a:pt x="1273899" y="108096"/>
                </a:cubicBezTo>
                <a:cubicBezTo>
                  <a:pt x="1150074" y="17455"/>
                  <a:pt x="717904" y="-22581"/>
                  <a:pt x="514531" y="12776"/>
                </a:cubicBezTo>
                <a:cubicBezTo>
                  <a:pt x="311158" y="48133"/>
                  <a:pt x="-91680" y="17349"/>
                  <a:pt x="18858" y="493826"/>
                </a:cubicBezTo>
                <a:cubicBezTo>
                  <a:pt x="48481" y="635749"/>
                  <a:pt x="581495" y="654822"/>
                  <a:pt x="623310" y="663490"/>
                </a:cubicBezTo>
                <a:cubicBezTo>
                  <a:pt x="804761" y="700161"/>
                  <a:pt x="706273" y="799317"/>
                  <a:pt x="706273" y="799317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0FE305-A0AA-B675-6399-92458253C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2282" y="860609"/>
            <a:ext cx="4621687" cy="1258293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Select the most appropriate medium for communicating with library users and coworkers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EFBC1-5B57-7DEC-8523-E38258807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9211" y="2567687"/>
            <a:ext cx="4621687" cy="35010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There are multiple ways to reach out and connect with people.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Think about your intended recipient.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Think about your message.</a:t>
            </a:r>
          </a:p>
          <a:p>
            <a:pPr algn="ctr"/>
            <a:endParaRPr lang="en-US" sz="2000" b="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276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38352-2756-FA12-40CD-DCD621CF4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Resolve conflict in a positive and productive manner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B0F74-BE41-ACA2-9B3C-0724E00D8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9816" y="2089298"/>
            <a:ext cx="10043984" cy="38277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Don't ignore the problem and hope it will get better or go away entirely. It won't.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Take a deep breath and resist the urge to snap back. 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Remove emotions from the situation.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Know when to refer the situation to a supervisor.</a:t>
            </a:r>
          </a:p>
        </p:txBody>
      </p:sp>
    </p:spTree>
    <p:extLst>
      <p:ext uri="{BB962C8B-B14F-4D97-AF65-F5344CB8AC3E}">
        <p14:creationId xmlns:p14="http://schemas.microsoft.com/office/powerpoint/2010/main" val="1343554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7B74E81-276A-4BF8-9D74-BF6C44B2E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bstract blurred public library with bookshelves">
            <a:extLst>
              <a:ext uri="{FF2B5EF4-FFF2-40B4-BE49-F238E27FC236}">
                <a16:creationId xmlns:a16="http://schemas.microsoft.com/office/drawing/2014/main" id="{987C1876-8837-E618-5178-229CAA2A8D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69" r="-2" b="12958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9C537B0-73BE-41E7-8BD7-CC603DD2B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1470" y="1689814"/>
            <a:ext cx="6140530" cy="4647338"/>
          </a:xfrm>
          <a:custGeom>
            <a:avLst/>
            <a:gdLst>
              <a:gd name="connsiteX0" fmla="*/ 3354001 w 6140530"/>
              <a:gd name="connsiteY0" fmla="*/ 1219 h 4626714"/>
              <a:gd name="connsiteX1" fmla="*/ 4854691 w 6140530"/>
              <a:gd name="connsiteY1" fmla="*/ 125683 h 4626714"/>
              <a:gd name="connsiteX2" fmla="*/ 6093602 w 6140530"/>
              <a:gd name="connsiteY2" fmla="*/ 1013600 h 4626714"/>
              <a:gd name="connsiteX3" fmla="*/ 6140530 w 6140530"/>
              <a:gd name="connsiteY3" fmla="*/ 1110875 h 4626714"/>
              <a:gd name="connsiteX4" fmla="*/ 6140530 w 6140530"/>
              <a:gd name="connsiteY4" fmla="*/ 3914197 h 4626714"/>
              <a:gd name="connsiteX5" fmla="*/ 6123285 w 6140530"/>
              <a:gd name="connsiteY5" fmla="*/ 3940855 h 4626714"/>
              <a:gd name="connsiteX6" fmla="*/ 6022119 w 6140530"/>
              <a:gd name="connsiteY6" fmla="*/ 4052713 h 4626714"/>
              <a:gd name="connsiteX7" fmla="*/ 2791676 w 6140530"/>
              <a:gd name="connsiteY7" fmla="*/ 4623624 h 4626714"/>
              <a:gd name="connsiteX8" fmla="*/ 0 w 6140530"/>
              <a:gd name="connsiteY8" fmla="*/ 4180103 h 4626714"/>
              <a:gd name="connsiteX9" fmla="*/ 486444 w 6140530"/>
              <a:gd name="connsiteY9" fmla="*/ 3598665 h 4626714"/>
              <a:gd name="connsiteX10" fmla="*/ 701119 w 6140530"/>
              <a:gd name="connsiteY10" fmla="*/ 1679227 h 4626714"/>
              <a:gd name="connsiteX11" fmla="*/ 3354001 w 6140530"/>
              <a:gd name="connsiteY11" fmla="*/ 1219 h 4626714"/>
              <a:gd name="connsiteX0" fmla="*/ 3354001 w 6140530"/>
              <a:gd name="connsiteY0" fmla="*/ 1219 h 4647338"/>
              <a:gd name="connsiteX1" fmla="*/ 4854691 w 6140530"/>
              <a:gd name="connsiteY1" fmla="*/ 125683 h 4647338"/>
              <a:gd name="connsiteX2" fmla="*/ 6093602 w 6140530"/>
              <a:gd name="connsiteY2" fmla="*/ 1013600 h 4647338"/>
              <a:gd name="connsiteX3" fmla="*/ 6140530 w 6140530"/>
              <a:gd name="connsiteY3" fmla="*/ 1110875 h 4647338"/>
              <a:gd name="connsiteX4" fmla="*/ 6140530 w 6140530"/>
              <a:gd name="connsiteY4" fmla="*/ 3914197 h 4647338"/>
              <a:gd name="connsiteX5" fmla="*/ 6123285 w 6140530"/>
              <a:gd name="connsiteY5" fmla="*/ 3940855 h 4647338"/>
              <a:gd name="connsiteX6" fmla="*/ 6022119 w 6140530"/>
              <a:gd name="connsiteY6" fmla="*/ 4052713 h 4647338"/>
              <a:gd name="connsiteX7" fmla="*/ 2791676 w 6140530"/>
              <a:gd name="connsiteY7" fmla="*/ 4623624 h 4647338"/>
              <a:gd name="connsiteX8" fmla="*/ 0 w 6140530"/>
              <a:gd name="connsiteY8" fmla="*/ 4180103 h 4647338"/>
              <a:gd name="connsiteX9" fmla="*/ 486444 w 6140530"/>
              <a:gd name="connsiteY9" fmla="*/ 3598665 h 4647338"/>
              <a:gd name="connsiteX10" fmla="*/ 701119 w 6140530"/>
              <a:gd name="connsiteY10" fmla="*/ 1679227 h 4647338"/>
              <a:gd name="connsiteX11" fmla="*/ 3354001 w 6140530"/>
              <a:gd name="connsiteY11" fmla="*/ 1219 h 4647338"/>
              <a:gd name="connsiteX0" fmla="*/ 3354001 w 6140530"/>
              <a:gd name="connsiteY0" fmla="*/ 1219 h 4647338"/>
              <a:gd name="connsiteX1" fmla="*/ 4854691 w 6140530"/>
              <a:gd name="connsiteY1" fmla="*/ 125683 h 4647338"/>
              <a:gd name="connsiteX2" fmla="*/ 6093602 w 6140530"/>
              <a:gd name="connsiteY2" fmla="*/ 1013600 h 4647338"/>
              <a:gd name="connsiteX3" fmla="*/ 6140530 w 6140530"/>
              <a:gd name="connsiteY3" fmla="*/ 1110875 h 4647338"/>
              <a:gd name="connsiteX4" fmla="*/ 6140530 w 6140530"/>
              <a:gd name="connsiteY4" fmla="*/ 3914197 h 4647338"/>
              <a:gd name="connsiteX5" fmla="*/ 6123285 w 6140530"/>
              <a:gd name="connsiteY5" fmla="*/ 3940855 h 4647338"/>
              <a:gd name="connsiteX6" fmla="*/ 6022119 w 6140530"/>
              <a:gd name="connsiteY6" fmla="*/ 4052713 h 4647338"/>
              <a:gd name="connsiteX7" fmla="*/ 2791676 w 6140530"/>
              <a:gd name="connsiteY7" fmla="*/ 4623624 h 4647338"/>
              <a:gd name="connsiteX8" fmla="*/ 0 w 6140530"/>
              <a:gd name="connsiteY8" fmla="*/ 4180103 h 4647338"/>
              <a:gd name="connsiteX9" fmla="*/ 486444 w 6140530"/>
              <a:gd name="connsiteY9" fmla="*/ 3598665 h 4647338"/>
              <a:gd name="connsiteX10" fmla="*/ 701119 w 6140530"/>
              <a:gd name="connsiteY10" fmla="*/ 1679227 h 4647338"/>
              <a:gd name="connsiteX11" fmla="*/ 3354001 w 6140530"/>
              <a:gd name="connsiteY11" fmla="*/ 1219 h 464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40530" h="4647338">
                <a:moveTo>
                  <a:pt x="3354001" y="1219"/>
                </a:moveTo>
                <a:cubicBezTo>
                  <a:pt x="4004435" y="-11736"/>
                  <a:pt x="4587960" y="81931"/>
                  <a:pt x="4854691" y="125683"/>
                </a:cubicBezTo>
                <a:cubicBezTo>
                  <a:pt x="5569674" y="248878"/>
                  <a:pt x="5884365" y="614355"/>
                  <a:pt x="6093602" y="1013600"/>
                </a:cubicBezTo>
                <a:lnTo>
                  <a:pt x="6140530" y="1110875"/>
                </a:lnTo>
                <a:lnTo>
                  <a:pt x="6140530" y="3914197"/>
                </a:lnTo>
                <a:lnTo>
                  <a:pt x="6123285" y="3940855"/>
                </a:lnTo>
                <a:cubicBezTo>
                  <a:pt x="6092119" y="3981849"/>
                  <a:pt x="6058441" y="4019304"/>
                  <a:pt x="6022119" y="4052713"/>
                </a:cubicBezTo>
                <a:cubicBezTo>
                  <a:pt x="5440967" y="4587251"/>
                  <a:pt x="4022382" y="4706012"/>
                  <a:pt x="2791676" y="4623624"/>
                </a:cubicBezTo>
                <a:cubicBezTo>
                  <a:pt x="1788243" y="4556450"/>
                  <a:pt x="990667" y="4345015"/>
                  <a:pt x="0" y="4180103"/>
                </a:cubicBezTo>
                <a:cubicBezTo>
                  <a:pt x="0" y="4180103"/>
                  <a:pt x="445100" y="4042167"/>
                  <a:pt x="486444" y="3598665"/>
                </a:cubicBezTo>
                <a:cubicBezTo>
                  <a:pt x="526106" y="3207312"/>
                  <a:pt x="513958" y="2340421"/>
                  <a:pt x="701119" y="1679227"/>
                </a:cubicBezTo>
                <a:cubicBezTo>
                  <a:pt x="1000026" y="340576"/>
                  <a:pt x="2269944" y="22811"/>
                  <a:pt x="3354001" y="12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757CFF1-20F6-4EF6-83FA-264F652F4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47219">
            <a:off x="6227678" y="1604682"/>
            <a:ext cx="6095974" cy="4725794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47652"/>
              <a:gd name="connsiteY0" fmla="*/ 731902 h 764135"/>
              <a:gd name="connsiteX1" fmla="*/ 373741 w 847652"/>
              <a:gd name="connsiteY1" fmla="*/ 757848 h 764135"/>
              <a:gd name="connsiteX2" fmla="*/ 812900 w 847652"/>
              <a:gd name="connsiteY2" fmla="*/ 492088 h 764135"/>
              <a:gd name="connsiteX3" fmla="*/ 794101 w 847652"/>
              <a:gd name="connsiteY3" fmla="*/ 187195 h 764135"/>
              <a:gd name="connsiteX4" fmla="*/ 588282 w 847652"/>
              <a:gd name="connsiteY4" fmla="*/ 3537 h 764135"/>
              <a:gd name="connsiteX5" fmla="*/ 59263 w 847652"/>
              <a:gd name="connsiteY5" fmla="*/ 319863 h 764135"/>
              <a:gd name="connsiteX6" fmla="*/ 56596 w 847652"/>
              <a:gd name="connsiteY6" fmla="*/ 630854 h 764135"/>
              <a:gd name="connsiteX7" fmla="*/ 0 w 847652"/>
              <a:gd name="connsiteY7" fmla="*/ 731902 h 764135"/>
              <a:gd name="connsiteX0" fmla="*/ 0 w 843619"/>
              <a:gd name="connsiteY0" fmla="*/ 731902 h 766005"/>
              <a:gd name="connsiteX1" fmla="*/ 373741 w 843619"/>
              <a:gd name="connsiteY1" fmla="*/ 757848 h 766005"/>
              <a:gd name="connsiteX2" fmla="*/ 807052 w 843619"/>
              <a:gd name="connsiteY2" fmla="*/ 579654 h 766005"/>
              <a:gd name="connsiteX3" fmla="*/ 794101 w 843619"/>
              <a:gd name="connsiteY3" fmla="*/ 187195 h 766005"/>
              <a:gd name="connsiteX4" fmla="*/ 588282 w 843619"/>
              <a:gd name="connsiteY4" fmla="*/ 3537 h 766005"/>
              <a:gd name="connsiteX5" fmla="*/ 59263 w 843619"/>
              <a:gd name="connsiteY5" fmla="*/ 319863 h 766005"/>
              <a:gd name="connsiteX6" fmla="*/ 56596 w 843619"/>
              <a:gd name="connsiteY6" fmla="*/ 630854 h 766005"/>
              <a:gd name="connsiteX7" fmla="*/ 0 w 843619"/>
              <a:gd name="connsiteY7" fmla="*/ 731902 h 766005"/>
              <a:gd name="connsiteX0" fmla="*/ 0 w 838949"/>
              <a:gd name="connsiteY0" fmla="*/ 731902 h 764478"/>
              <a:gd name="connsiteX1" fmla="*/ 373741 w 838949"/>
              <a:gd name="connsiteY1" fmla="*/ 757848 h 764478"/>
              <a:gd name="connsiteX2" fmla="*/ 799956 w 838949"/>
              <a:gd name="connsiteY2" fmla="*/ 602289 h 764478"/>
              <a:gd name="connsiteX3" fmla="*/ 794101 w 838949"/>
              <a:gd name="connsiteY3" fmla="*/ 187195 h 764478"/>
              <a:gd name="connsiteX4" fmla="*/ 588282 w 838949"/>
              <a:gd name="connsiteY4" fmla="*/ 3537 h 764478"/>
              <a:gd name="connsiteX5" fmla="*/ 59263 w 838949"/>
              <a:gd name="connsiteY5" fmla="*/ 319863 h 764478"/>
              <a:gd name="connsiteX6" fmla="*/ 56596 w 838949"/>
              <a:gd name="connsiteY6" fmla="*/ 630854 h 764478"/>
              <a:gd name="connsiteX7" fmla="*/ 0 w 838949"/>
              <a:gd name="connsiteY7" fmla="*/ 731902 h 764478"/>
              <a:gd name="connsiteX0" fmla="*/ 0 w 844858"/>
              <a:gd name="connsiteY0" fmla="*/ 731902 h 764478"/>
              <a:gd name="connsiteX1" fmla="*/ 373741 w 844858"/>
              <a:gd name="connsiteY1" fmla="*/ 757848 h 764478"/>
              <a:gd name="connsiteX2" fmla="*/ 799956 w 844858"/>
              <a:gd name="connsiteY2" fmla="*/ 602289 h 764478"/>
              <a:gd name="connsiteX3" fmla="*/ 794101 w 844858"/>
              <a:gd name="connsiteY3" fmla="*/ 187195 h 764478"/>
              <a:gd name="connsiteX4" fmla="*/ 588282 w 844858"/>
              <a:gd name="connsiteY4" fmla="*/ 3537 h 764478"/>
              <a:gd name="connsiteX5" fmla="*/ 59263 w 844858"/>
              <a:gd name="connsiteY5" fmla="*/ 319863 h 764478"/>
              <a:gd name="connsiteX6" fmla="*/ 56596 w 844858"/>
              <a:gd name="connsiteY6" fmla="*/ 630854 h 764478"/>
              <a:gd name="connsiteX7" fmla="*/ 0 w 844858"/>
              <a:gd name="connsiteY7" fmla="*/ 731902 h 764478"/>
              <a:gd name="connsiteX0" fmla="*/ 0 w 841989"/>
              <a:gd name="connsiteY0" fmla="*/ 731902 h 763721"/>
              <a:gd name="connsiteX1" fmla="*/ 373741 w 841989"/>
              <a:gd name="connsiteY1" fmla="*/ 757848 h 763721"/>
              <a:gd name="connsiteX2" fmla="*/ 795517 w 841989"/>
              <a:gd name="connsiteY2" fmla="*/ 613716 h 763721"/>
              <a:gd name="connsiteX3" fmla="*/ 794101 w 841989"/>
              <a:gd name="connsiteY3" fmla="*/ 187195 h 763721"/>
              <a:gd name="connsiteX4" fmla="*/ 588282 w 841989"/>
              <a:gd name="connsiteY4" fmla="*/ 3537 h 763721"/>
              <a:gd name="connsiteX5" fmla="*/ 59263 w 841989"/>
              <a:gd name="connsiteY5" fmla="*/ 319863 h 763721"/>
              <a:gd name="connsiteX6" fmla="*/ 56596 w 841989"/>
              <a:gd name="connsiteY6" fmla="*/ 630854 h 763721"/>
              <a:gd name="connsiteX7" fmla="*/ 0 w 841989"/>
              <a:gd name="connsiteY7" fmla="*/ 731902 h 763721"/>
              <a:gd name="connsiteX0" fmla="*/ 0 w 836040"/>
              <a:gd name="connsiteY0" fmla="*/ 731902 h 763528"/>
              <a:gd name="connsiteX1" fmla="*/ 375521 w 836040"/>
              <a:gd name="connsiteY1" fmla="*/ 757630 h 763528"/>
              <a:gd name="connsiteX2" fmla="*/ 795517 w 836040"/>
              <a:gd name="connsiteY2" fmla="*/ 613716 h 763528"/>
              <a:gd name="connsiteX3" fmla="*/ 794101 w 836040"/>
              <a:gd name="connsiteY3" fmla="*/ 187195 h 763528"/>
              <a:gd name="connsiteX4" fmla="*/ 588282 w 836040"/>
              <a:gd name="connsiteY4" fmla="*/ 3537 h 763528"/>
              <a:gd name="connsiteX5" fmla="*/ 59263 w 836040"/>
              <a:gd name="connsiteY5" fmla="*/ 319863 h 763528"/>
              <a:gd name="connsiteX6" fmla="*/ 56596 w 836040"/>
              <a:gd name="connsiteY6" fmla="*/ 630854 h 763528"/>
              <a:gd name="connsiteX7" fmla="*/ 0 w 836040"/>
              <a:gd name="connsiteY7" fmla="*/ 731902 h 763528"/>
              <a:gd name="connsiteX0" fmla="*/ 0 w 836040"/>
              <a:gd name="connsiteY0" fmla="*/ 731902 h 761256"/>
              <a:gd name="connsiteX1" fmla="*/ 375521 w 836040"/>
              <a:gd name="connsiteY1" fmla="*/ 757630 h 761256"/>
              <a:gd name="connsiteX2" fmla="*/ 795517 w 836040"/>
              <a:gd name="connsiteY2" fmla="*/ 613716 h 761256"/>
              <a:gd name="connsiteX3" fmla="*/ 794101 w 836040"/>
              <a:gd name="connsiteY3" fmla="*/ 187195 h 761256"/>
              <a:gd name="connsiteX4" fmla="*/ 588282 w 836040"/>
              <a:gd name="connsiteY4" fmla="*/ 3537 h 761256"/>
              <a:gd name="connsiteX5" fmla="*/ 59263 w 836040"/>
              <a:gd name="connsiteY5" fmla="*/ 319863 h 761256"/>
              <a:gd name="connsiteX6" fmla="*/ 56596 w 836040"/>
              <a:gd name="connsiteY6" fmla="*/ 630854 h 761256"/>
              <a:gd name="connsiteX7" fmla="*/ 0 w 836040"/>
              <a:gd name="connsiteY7" fmla="*/ 731902 h 761256"/>
              <a:gd name="connsiteX0" fmla="*/ 794101 w 837028"/>
              <a:gd name="connsiteY0" fmla="*/ 187195 h 761256"/>
              <a:gd name="connsiteX1" fmla="*/ 588282 w 837028"/>
              <a:gd name="connsiteY1" fmla="*/ 3537 h 761256"/>
              <a:gd name="connsiteX2" fmla="*/ 59263 w 837028"/>
              <a:gd name="connsiteY2" fmla="*/ 319863 h 761256"/>
              <a:gd name="connsiteX3" fmla="*/ 56596 w 837028"/>
              <a:gd name="connsiteY3" fmla="*/ 630854 h 761256"/>
              <a:gd name="connsiteX4" fmla="*/ 0 w 837028"/>
              <a:gd name="connsiteY4" fmla="*/ 731902 h 761256"/>
              <a:gd name="connsiteX5" fmla="*/ 375521 w 837028"/>
              <a:gd name="connsiteY5" fmla="*/ 757630 h 761256"/>
              <a:gd name="connsiteX6" fmla="*/ 795517 w 837028"/>
              <a:gd name="connsiteY6" fmla="*/ 613716 h 761256"/>
              <a:gd name="connsiteX7" fmla="*/ 806268 w 837028"/>
              <a:gd name="connsiteY7" fmla="*/ 201919 h 761256"/>
              <a:gd name="connsiteX0" fmla="*/ 794101 w 795517"/>
              <a:gd name="connsiteY0" fmla="*/ 187195 h 761256"/>
              <a:gd name="connsiteX1" fmla="*/ 588282 w 795517"/>
              <a:gd name="connsiteY1" fmla="*/ 3537 h 761256"/>
              <a:gd name="connsiteX2" fmla="*/ 59263 w 795517"/>
              <a:gd name="connsiteY2" fmla="*/ 319863 h 761256"/>
              <a:gd name="connsiteX3" fmla="*/ 56596 w 795517"/>
              <a:gd name="connsiteY3" fmla="*/ 630854 h 761256"/>
              <a:gd name="connsiteX4" fmla="*/ 0 w 795517"/>
              <a:gd name="connsiteY4" fmla="*/ 731902 h 761256"/>
              <a:gd name="connsiteX5" fmla="*/ 375521 w 795517"/>
              <a:gd name="connsiteY5" fmla="*/ 757630 h 761256"/>
              <a:gd name="connsiteX6" fmla="*/ 795517 w 795517"/>
              <a:gd name="connsiteY6" fmla="*/ 613716 h 761256"/>
              <a:gd name="connsiteX0" fmla="*/ 794101 w 811137"/>
              <a:gd name="connsiteY0" fmla="*/ 187195 h 764776"/>
              <a:gd name="connsiteX1" fmla="*/ 588282 w 811137"/>
              <a:gd name="connsiteY1" fmla="*/ 3537 h 764776"/>
              <a:gd name="connsiteX2" fmla="*/ 59263 w 811137"/>
              <a:gd name="connsiteY2" fmla="*/ 319863 h 764776"/>
              <a:gd name="connsiteX3" fmla="*/ 56596 w 811137"/>
              <a:gd name="connsiteY3" fmla="*/ 630854 h 764776"/>
              <a:gd name="connsiteX4" fmla="*/ 0 w 811137"/>
              <a:gd name="connsiteY4" fmla="*/ 731902 h 764776"/>
              <a:gd name="connsiteX5" fmla="*/ 375521 w 811137"/>
              <a:gd name="connsiteY5" fmla="*/ 757630 h 764776"/>
              <a:gd name="connsiteX6" fmla="*/ 811137 w 811137"/>
              <a:gd name="connsiteY6" fmla="*/ 595001 h 764776"/>
              <a:gd name="connsiteX0" fmla="*/ 794101 w 811137"/>
              <a:gd name="connsiteY0" fmla="*/ 187195 h 764776"/>
              <a:gd name="connsiteX1" fmla="*/ 588282 w 811137"/>
              <a:gd name="connsiteY1" fmla="*/ 3537 h 764776"/>
              <a:gd name="connsiteX2" fmla="*/ 59263 w 811137"/>
              <a:gd name="connsiteY2" fmla="*/ 319863 h 764776"/>
              <a:gd name="connsiteX3" fmla="*/ 56596 w 811137"/>
              <a:gd name="connsiteY3" fmla="*/ 630854 h 764776"/>
              <a:gd name="connsiteX4" fmla="*/ 0 w 811137"/>
              <a:gd name="connsiteY4" fmla="*/ 731902 h 764776"/>
              <a:gd name="connsiteX5" fmla="*/ 375521 w 811137"/>
              <a:gd name="connsiteY5" fmla="*/ 757630 h 764776"/>
              <a:gd name="connsiteX6" fmla="*/ 811137 w 811137"/>
              <a:gd name="connsiteY6" fmla="*/ 595001 h 764776"/>
              <a:gd name="connsiteX0" fmla="*/ 794101 w 811137"/>
              <a:gd name="connsiteY0" fmla="*/ 187195 h 760393"/>
              <a:gd name="connsiteX1" fmla="*/ 588282 w 811137"/>
              <a:gd name="connsiteY1" fmla="*/ 3537 h 760393"/>
              <a:gd name="connsiteX2" fmla="*/ 59263 w 811137"/>
              <a:gd name="connsiteY2" fmla="*/ 319863 h 760393"/>
              <a:gd name="connsiteX3" fmla="*/ 56596 w 811137"/>
              <a:gd name="connsiteY3" fmla="*/ 630854 h 760393"/>
              <a:gd name="connsiteX4" fmla="*/ 0 w 811137"/>
              <a:gd name="connsiteY4" fmla="*/ 731902 h 760393"/>
              <a:gd name="connsiteX5" fmla="*/ 375521 w 811137"/>
              <a:gd name="connsiteY5" fmla="*/ 757630 h 760393"/>
              <a:gd name="connsiteX6" fmla="*/ 811137 w 811137"/>
              <a:gd name="connsiteY6" fmla="*/ 595001 h 760393"/>
              <a:gd name="connsiteX0" fmla="*/ 794101 w 811137"/>
              <a:gd name="connsiteY0" fmla="*/ 187195 h 759446"/>
              <a:gd name="connsiteX1" fmla="*/ 588282 w 811137"/>
              <a:gd name="connsiteY1" fmla="*/ 3537 h 759446"/>
              <a:gd name="connsiteX2" fmla="*/ 59263 w 811137"/>
              <a:gd name="connsiteY2" fmla="*/ 319863 h 759446"/>
              <a:gd name="connsiteX3" fmla="*/ 56596 w 811137"/>
              <a:gd name="connsiteY3" fmla="*/ 630854 h 759446"/>
              <a:gd name="connsiteX4" fmla="*/ 0 w 811137"/>
              <a:gd name="connsiteY4" fmla="*/ 731902 h 759446"/>
              <a:gd name="connsiteX5" fmla="*/ 375521 w 811137"/>
              <a:gd name="connsiteY5" fmla="*/ 757630 h 759446"/>
              <a:gd name="connsiteX6" fmla="*/ 811137 w 811137"/>
              <a:gd name="connsiteY6" fmla="*/ 595001 h 759446"/>
              <a:gd name="connsiteX0" fmla="*/ 794101 w 811137"/>
              <a:gd name="connsiteY0" fmla="*/ 187195 h 759446"/>
              <a:gd name="connsiteX1" fmla="*/ 588282 w 811137"/>
              <a:gd name="connsiteY1" fmla="*/ 3537 h 759446"/>
              <a:gd name="connsiteX2" fmla="*/ 59263 w 811137"/>
              <a:gd name="connsiteY2" fmla="*/ 319863 h 759446"/>
              <a:gd name="connsiteX3" fmla="*/ 56596 w 811137"/>
              <a:gd name="connsiteY3" fmla="*/ 630854 h 759446"/>
              <a:gd name="connsiteX4" fmla="*/ 0 w 811137"/>
              <a:gd name="connsiteY4" fmla="*/ 731902 h 759446"/>
              <a:gd name="connsiteX5" fmla="*/ 375521 w 811137"/>
              <a:gd name="connsiteY5" fmla="*/ 757630 h 759446"/>
              <a:gd name="connsiteX6" fmla="*/ 811137 w 811137"/>
              <a:gd name="connsiteY6" fmla="*/ 595001 h 759446"/>
              <a:gd name="connsiteX0" fmla="*/ 794101 w 811137"/>
              <a:gd name="connsiteY0" fmla="*/ 187195 h 759446"/>
              <a:gd name="connsiteX1" fmla="*/ 588282 w 811137"/>
              <a:gd name="connsiteY1" fmla="*/ 3537 h 759446"/>
              <a:gd name="connsiteX2" fmla="*/ 59263 w 811137"/>
              <a:gd name="connsiteY2" fmla="*/ 319863 h 759446"/>
              <a:gd name="connsiteX3" fmla="*/ 56596 w 811137"/>
              <a:gd name="connsiteY3" fmla="*/ 630854 h 759446"/>
              <a:gd name="connsiteX4" fmla="*/ 0 w 811137"/>
              <a:gd name="connsiteY4" fmla="*/ 731902 h 759446"/>
              <a:gd name="connsiteX5" fmla="*/ 375521 w 811137"/>
              <a:gd name="connsiteY5" fmla="*/ 757630 h 759446"/>
              <a:gd name="connsiteX6" fmla="*/ 811137 w 811137"/>
              <a:gd name="connsiteY6" fmla="*/ 595001 h 759446"/>
              <a:gd name="connsiteX0" fmla="*/ 775015 w 811137"/>
              <a:gd name="connsiteY0" fmla="*/ 150490 h 761199"/>
              <a:gd name="connsiteX1" fmla="*/ 588282 w 811137"/>
              <a:gd name="connsiteY1" fmla="*/ 5290 h 761199"/>
              <a:gd name="connsiteX2" fmla="*/ 59263 w 811137"/>
              <a:gd name="connsiteY2" fmla="*/ 321616 h 761199"/>
              <a:gd name="connsiteX3" fmla="*/ 56596 w 811137"/>
              <a:gd name="connsiteY3" fmla="*/ 632607 h 761199"/>
              <a:gd name="connsiteX4" fmla="*/ 0 w 811137"/>
              <a:gd name="connsiteY4" fmla="*/ 733655 h 761199"/>
              <a:gd name="connsiteX5" fmla="*/ 375521 w 811137"/>
              <a:gd name="connsiteY5" fmla="*/ 759383 h 761199"/>
              <a:gd name="connsiteX6" fmla="*/ 811137 w 811137"/>
              <a:gd name="connsiteY6" fmla="*/ 596754 h 761199"/>
              <a:gd name="connsiteX0" fmla="*/ 775015 w 811137"/>
              <a:gd name="connsiteY0" fmla="*/ 148838 h 759547"/>
              <a:gd name="connsiteX1" fmla="*/ 588282 w 811137"/>
              <a:gd name="connsiteY1" fmla="*/ 3638 h 759547"/>
              <a:gd name="connsiteX2" fmla="*/ 59263 w 811137"/>
              <a:gd name="connsiteY2" fmla="*/ 319964 h 759547"/>
              <a:gd name="connsiteX3" fmla="*/ 56596 w 811137"/>
              <a:gd name="connsiteY3" fmla="*/ 630955 h 759547"/>
              <a:gd name="connsiteX4" fmla="*/ 0 w 811137"/>
              <a:gd name="connsiteY4" fmla="*/ 732003 h 759547"/>
              <a:gd name="connsiteX5" fmla="*/ 375521 w 811137"/>
              <a:gd name="connsiteY5" fmla="*/ 757731 h 759547"/>
              <a:gd name="connsiteX6" fmla="*/ 811137 w 811137"/>
              <a:gd name="connsiteY6" fmla="*/ 595102 h 759547"/>
              <a:gd name="connsiteX0" fmla="*/ 775015 w 811137"/>
              <a:gd name="connsiteY0" fmla="*/ 149039 h 759748"/>
              <a:gd name="connsiteX1" fmla="*/ 588282 w 811137"/>
              <a:gd name="connsiteY1" fmla="*/ 3839 h 759748"/>
              <a:gd name="connsiteX2" fmla="*/ 59263 w 811137"/>
              <a:gd name="connsiteY2" fmla="*/ 320165 h 759748"/>
              <a:gd name="connsiteX3" fmla="*/ 56596 w 811137"/>
              <a:gd name="connsiteY3" fmla="*/ 631156 h 759748"/>
              <a:gd name="connsiteX4" fmla="*/ 0 w 811137"/>
              <a:gd name="connsiteY4" fmla="*/ 732204 h 759748"/>
              <a:gd name="connsiteX5" fmla="*/ 375521 w 811137"/>
              <a:gd name="connsiteY5" fmla="*/ 757932 h 759748"/>
              <a:gd name="connsiteX6" fmla="*/ 811137 w 811137"/>
              <a:gd name="connsiteY6" fmla="*/ 595303 h 759748"/>
              <a:gd name="connsiteX0" fmla="*/ 775015 w 811137"/>
              <a:gd name="connsiteY0" fmla="*/ 148071 h 758780"/>
              <a:gd name="connsiteX1" fmla="*/ 588282 w 811137"/>
              <a:gd name="connsiteY1" fmla="*/ 2871 h 758780"/>
              <a:gd name="connsiteX2" fmla="*/ 59263 w 811137"/>
              <a:gd name="connsiteY2" fmla="*/ 319197 h 758780"/>
              <a:gd name="connsiteX3" fmla="*/ 56596 w 811137"/>
              <a:gd name="connsiteY3" fmla="*/ 630188 h 758780"/>
              <a:gd name="connsiteX4" fmla="*/ 0 w 811137"/>
              <a:gd name="connsiteY4" fmla="*/ 731236 h 758780"/>
              <a:gd name="connsiteX5" fmla="*/ 375521 w 811137"/>
              <a:gd name="connsiteY5" fmla="*/ 756964 h 758780"/>
              <a:gd name="connsiteX6" fmla="*/ 811137 w 811137"/>
              <a:gd name="connsiteY6" fmla="*/ 594335 h 758780"/>
              <a:gd name="connsiteX0" fmla="*/ 775015 w 811137"/>
              <a:gd name="connsiteY0" fmla="*/ 148702 h 759411"/>
              <a:gd name="connsiteX1" fmla="*/ 588282 w 811137"/>
              <a:gd name="connsiteY1" fmla="*/ 3502 h 759411"/>
              <a:gd name="connsiteX2" fmla="*/ 59263 w 811137"/>
              <a:gd name="connsiteY2" fmla="*/ 319828 h 759411"/>
              <a:gd name="connsiteX3" fmla="*/ 56596 w 811137"/>
              <a:gd name="connsiteY3" fmla="*/ 630819 h 759411"/>
              <a:gd name="connsiteX4" fmla="*/ 0 w 811137"/>
              <a:gd name="connsiteY4" fmla="*/ 731867 h 759411"/>
              <a:gd name="connsiteX5" fmla="*/ 375521 w 811137"/>
              <a:gd name="connsiteY5" fmla="*/ 757595 h 759411"/>
              <a:gd name="connsiteX6" fmla="*/ 811137 w 811137"/>
              <a:gd name="connsiteY6" fmla="*/ 594966 h 759411"/>
              <a:gd name="connsiteX0" fmla="*/ 775683 w 811137"/>
              <a:gd name="connsiteY0" fmla="*/ 146832 h 759671"/>
              <a:gd name="connsiteX1" fmla="*/ 588282 w 811137"/>
              <a:gd name="connsiteY1" fmla="*/ 3762 h 759671"/>
              <a:gd name="connsiteX2" fmla="*/ 59263 w 811137"/>
              <a:gd name="connsiteY2" fmla="*/ 320088 h 759671"/>
              <a:gd name="connsiteX3" fmla="*/ 56596 w 811137"/>
              <a:gd name="connsiteY3" fmla="*/ 631079 h 759671"/>
              <a:gd name="connsiteX4" fmla="*/ 0 w 811137"/>
              <a:gd name="connsiteY4" fmla="*/ 732127 h 759671"/>
              <a:gd name="connsiteX5" fmla="*/ 375521 w 811137"/>
              <a:gd name="connsiteY5" fmla="*/ 757855 h 759671"/>
              <a:gd name="connsiteX6" fmla="*/ 811137 w 811137"/>
              <a:gd name="connsiteY6" fmla="*/ 595226 h 759671"/>
              <a:gd name="connsiteX0" fmla="*/ 775683 w 811137"/>
              <a:gd name="connsiteY0" fmla="*/ 143132 h 755971"/>
              <a:gd name="connsiteX1" fmla="*/ 588282 w 811137"/>
              <a:gd name="connsiteY1" fmla="*/ 62 h 755971"/>
              <a:gd name="connsiteX2" fmla="*/ 59263 w 811137"/>
              <a:gd name="connsiteY2" fmla="*/ 316388 h 755971"/>
              <a:gd name="connsiteX3" fmla="*/ 56596 w 811137"/>
              <a:gd name="connsiteY3" fmla="*/ 627379 h 755971"/>
              <a:gd name="connsiteX4" fmla="*/ 0 w 811137"/>
              <a:gd name="connsiteY4" fmla="*/ 728427 h 755971"/>
              <a:gd name="connsiteX5" fmla="*/ 375521 w 811137"/>
              <a:gd name="connsiteY5" fmla="*/ 754155 h 755971"/>
              <a:gd name="connsiteX6" fmla="*/ 811137 w 811137"/>
              <a:gd name="connsiteY6" fmla="*/ 591526 h 755971"/>
              <a:gd name="connsiteX0" fmla="*/ 775683 w 811137"/>
              <a:gd name="connsiteY0" fmla="*/ 143690 h 756529"/>
              <a:gd name="connsiteX1" fmla="*/ 588282 w 811137"/>
              <a:gd name="connsiteY1" fmla="*/ 620 h 756529"/>
              <a:gd name="connsiteX2" fmla="*/ 59263 w 811137"/>
              <a:gd name="connsiteY2" fmla="*/ 316946 h 756529"/>
              <a:gd name="connsiteX3" fmla="*/ 56596 w 811137"/>
              <a:gd name="connsiteY3" fmla="*/ 627937 h 756529"/>
              <a:gd name="connsiteX4" fmla="*/ 0 w 811137"/>
              <a:gd name="connsiteY4" fmla="*/ 728985 h 756529"/>
              <a:gd name="connsiteX5" fmla="*/ 375521 w 811137"/>
              <a:gd name="connsiteY5" fmla="*/ 754713 h 756529"/>
              <a:gd name="connsiteX6" fmla="*/ 811137 w 811137"/>
              <a:gd name="connsiteY6" fmla="*/ 592084 h 756529"/>
              <a:gd name="connsiteX0" fmla="*/ 775683 w 811137"/>
              <a:gd name="connsiteY0" fmla="*/ 144363 h 757202"/>
              <a:gd name="connsiteX1" fmla="*/ 588282 w 811137"/>
              <a:gd name="connsiteY1" fmla="*/ 1293 h 757202"/>
              <a:gd name="connsiteX2" fmla="*/ 59263 w 811137"/>
              <a:gd name="connsiteY2" fmla="*/ 317619 h 757202"/>
              <a:gd name="connsiteX3" fmla="*/ 56596 w 811137"/>
              <a:gd name="connsiteY3" fmla="*/ 628610 h 757202"/>
              <a:gd name="connsiteX4" fmla="*/ 0 w 811137"/>
              <a:gd name="connsiteY4" fmla="*/ 729658 h 757202"/>
              <a:gd name="connsiteX5" fmla="*/ 375521 w 811137"/>
              <a:gd name="connsiteY5" fmla="*/ 755386 h 757202"/>
              <a:gd name="connsiteX6" fmla="*/ 811137 w 811137"/>
              <a:gd name="connsiteY6" fmla="*/ 592757 h 757202"/>
              <a:gd name="connsiteX0" fmla="*/ 775683 w 811137"/>
              <a:gd name="connsiteY0" fmla="*/ 145620 h 758459"/>
              <a:gd name="connsiteX1" fmla="*/ 588282 w 811137"/>
              <a:gd name="connsiteY1" fmla="*/ 2550 h 758459"/>
              <a:gd name="connsiteX2" fmla="*/ 59263 w 811137"/>
              <a:gd name="connsiteY2" fmla="*/ 318876 h 758459"/>
              <a:gd name="connsiteX3" fmla="*/ 56596 w 811137"/>
              <a:gd name="connsiteY3" fmla="*/ 629867 h 758459"/>
              <a:gd name="connsiteX4" fmla="*/ 0 w 811137"/>
              <a:gd name="connsiteY4" fmla="*/ 730915 h 758459"/>
              <a:gd name="connsiteX5" fmla="*/ 375521 w 811137"/>
              <a:gd name="connsiteY5" fmla="*/ 756643 h 758459"/>
              <a:gd name="connsiteX6" fmla="*/ 811137 w 811137"/>
              <a:gd name="connsiteY6" fmla="*/ 594014 h 758459"/>
              <a:gd name="connsiteX0" fmla="*/ 775683 w 811137"/>
              <a:gd name="connsiteY0" fmla="*/ 147658 h 760497"/>
              <a:gd name="connsiteX1" fmla="*/ 588282 w 811137"/>
              <a:gd name="connsiteY1" fmla="*/ 4588 h 760497"/>
              <a:gd name="connsiteX2" fmla="*/ 59263 w 811137"/>
              <a:gd name="connsiteY2" fmla="*/ 320914 h 760497"/>
              <a:gd name="connsiteX3" fmla="*/ 56596 w 811137"/>
              <a:gd name="connsiteY3" fmla="*/ 631905 h 760497"/>
              <a:gd name="connsiteX4" fmla="*/ 0 w 811137"/>
              <a:gd name="connsiteY4" fmla="*/ 732953 h 760497"/>
              <a:gd name="connsiteX5" fmla="*/ 375521 w 811137"/>
              <a:gd name="connsiteY5" fmla="*/ 758681 h 760497"/>
              <a:gd name="connsiteX6" fmla="*/ 811137 w 811137"/>
              <a:gd name="connsiteY6" fmla="*/ 596052 h 760497"/>
              <a:gd name="connsiteX0" fmla="*/ 775683 w 811137"/>
              <a:gd name="connsiteY0" fmla="*/ 148140 h 760979"/>
              <a:gd name="connsiteX1" fmla="*/ 588282 w 811137"/>
              <a:gd name="connsiteY1" fmla="*/ 5070 h 760979"/>
              <a:gd name="connsiteX2" fmla="*/ 59263 w 811137"/>
              <a:gd name="connsiteY2" fmla="*/ 321396 h 760979"/>
              <a:gd name="connsiteX3" fmla="*/ 56596 w 811137"/>
              <a:gd name="connsiteY3" fmla="*/ 632387 h 760979"/>
              <a:gd name="connsiteX4" fmla="*/ 0 w 811137"/>
              <a:gd name="connsiteY4" fmla="*/ 733435 h 760979"/>
              <a:gd name="connsiteX5" fmla="*/ 375521 w 811137"/>
              <a:gd name="connsiteY5" fmla="*/ 759163 h 760979"/>
              <a:gd name="connsiteX6" fmla="*/ 811137 w 811137"/>
              <a:gd name="connsiteY6" fmla="*/ 596534 h 760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1137" h="760979">
                <a:moveTo>
                  <a:pt x="775683" y="148140"/>
                </a:moveTo>
                <a:cubicBezTo>
                  <a:pt x="762064" y="122193"/>
                  <a:pt x="722979" y="17335"/>
                  <a:pt x="588282" y="5070"/>
                </a:cubicBezTo>
                <a:cubicBezTo>
                  <a:pt x="465944" y="-6070"/>
                  <a:pt x="93839" y="-29505"/>
                  <a:pt x="59263" y="321396"/>
                </a:cubicBezTo>
                <a:cubicBezTo>
                  <a:pt x="43357" y="430362"/>
                  <a:pt x="56596" y="569046"/>
                  <a:pt x="56596" y="632387"/>
                </a:cubicBezTo>
                <a:cubicBezTo>
                  <a:pt x="57073" y="704110"/>
                  <a:pt x="0" y="733435"/>
                  <a:pt x="0" y="733435"/>
                </a:cubicBezTo>
                <a:cubicBezTo>
                  <a:pt x="133360" y="743770"/>
                  <a:pt x="261604" y="767731"/>
                  <a:pt x="375521" y="759163"/>
                </a:cubicBezTo>
                <a:cubicBezTo>
                  <a:pt x="474122" y="751747"/>
                  <a:pt x="716355" y="732274"/>
                  <a:pt x="811137" y="596534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6A9A420-EBC2-475A-B5F6-1915095B1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81631" flipH="1">
            <a:off x="4128647" y="500208"/>
            <a:ext cx="5016912" cy="2271814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66451 w 1286279"/>
              <a:gd name="connsiteY0" fmla="*/ 861647 h 861647"/>
              <a:gd name="connsiteX1" fmla="*/ 858856 w 1286279"/>
              <a:gd name="connsiteY1" fmla="*/ 791733 h 861647"/>
              <a:gd name="connsiteX2" fmla="*/ 1217662 w 1286279"/>
              <a:gd name="connsiteY2" fmla="*/ 618950 h 861647"/>
              <a:gd name="connsiteX3" fmla="*/ 1216615 w 1286279"/>
              <a:gd name="connsiteY3" fmla="*/ 181371 h 861647"/>
              <a:gd name="connsiteX4" fmla="*/ 497287 w 1286279"/>
              <a:gd name="connsiteY4" fmla="*/ 21065 h 861647"/>
              <a:gd name="connsiteX5" fmla="*/ 1905 w 1286279"/>
              <a:gd name="connsiteY5" fmla="*/ 582684 h 861647"/>
              <a:gd name="connsiteX6" fmla="*/ 583488 w 1286279"/>
              <a:gd name="connsiteY6" fmla="*/ 725820 h 861647"/>
              <a:gd name="connsiteX7" fmla="*/ 666451 w 1286279"/>
              <a:gd name="connsiteY7" fmla="*/ 861647 h 861647"/>
              <a:gd name="connsiteX0" fmla="*/ 676619 w 1296447"/>
              <a:gd name="connsiteY0" fmla="*/ 861647 h 861647"/>
              <a:gd name="connsiteX1" fmla="*/ 869024 w 1296447"/>
              <a:gd name="connsiteY1" fmla="*/ 791733 h 861647"/>
              <a:gd name="connsiteX2" fmla="*/ 1227830 w 1296447"/>
              <a:gd name="connsiteY2" fmla="*/ 618950 h 861647"/>
              <a:gd name="connsiteX3" fmla="*/ 1226783 w 1296447"/>
              <a:gd name="connsiteY3" fmla="*/ 181371 h 861647"/>
              <a:gd name="connsiteX4" fmla="*/ 507455 w 1296447"/>
              <a:gd name="connsiteY4" fmla="*/ 21065 h 861647"/>
              <a:gd name="connsiteX5" fmla="*/ 12073 w 1296447"/>
              <a:gd name="connsiteY5" fmla="*/ 582684 h 861647"/>
              <a:gd name="connsiteX6" fmla="*/ 593656 w 1296447"/>
              <a:gd name="connsiteY6" fmla="*/ 725820 h 861647"/>
              <a:gd name="connsiteX7" fmla="*/ 676619 w 1296447"/>
              <a:gd name="connsiteY7" fmla="*/ 861647 h 861647"/>
              <a:gd name="connsiteX0" fmla="*/ 679058 w 1298886"/>
              <a:gd name="connsiteY0" fmla="*/ 861647 h 861647"/>
              <a:gd name="connsiteX1" fmla="*/ 871463 w 1298886"/>
              <a:gd name="connsiteY1" fmla="*/ 791733 h 861647"/>
              <a:gd name="connsiteX2" fmla="*/ 1230269 w 1298886"/>
              <a:gd name="connsiteY2" fmla="*/ 618950 h 861647"/>
              <a:gd name="connsiteX3" fmla="*/ 1229222 w 1298886"/>
              <a:gd name="connsiteY3" fmla="*/ 181371 h 861647"/>
              <a:gd name="connsiteX4" fmla="*/ 509894 w 1298886"/>
              <a:gd name="connsiteY4" fmla="*/ 21065 h 861647"/>
              <a:gd name="connsiteX5" fmla="*/ 14512 w 1298886"/>
              <a:gd name="connsiteY5" fmla="*/ 582684 h 861647"/>
              <a:gd name="connsiteX6" fmla="*/ 596095 w 1298886"/>
              <a:gd name="connsiteY6" fmla="*/ 725820 h 861647"/>
              <a:gd name="connsiteX7" fmla="*/ 679058 w 1298886"/>
              <a:gd name="connsiteY7" fmla="*/ 861647 h 861647"/>
              <a:gd name="connsiteX0" fmla="*/ 679145 w 1305009"/>
              <a:gd name="connsiteY0" fmla="*/ 863804 h 863804"/>
              <a:gd name="connsiteX1" fmla="*/ 871550 w 1305009"/>
              <a:gd name="connsiteY1" fmla="*/ 793890 h 863804"/>
              <a:gd name="connsiteX2" fmla="*/ 1230356 w 1305009"/>
              <a:gd name="connsiteY2" fmla="*/ 621107 h 863804"/>
              <a:gd name="connsiteX3" fmla="*/ 1246771 w 1305009"/>
              <a:gd name="connsiteY3" fmla="*/ 172583 h 863804"/>
              <a:gd name="connsiteX4" fmla="*/ 509981 w 1305009"/>
              <a:gd name="connsiteY4" fmla="*/ 23222 h 863804"/>
              <a:gd name="connsiteX5" fmla="*/ 14599 w 1305009"/>
              <a:gd name="connsiteY5" fmla="*/ 584841 h 863804"/>
              <a:gd name="connsiteX6" fmla="*/ 596182 w 1305009"/>
              <a:gd name="connsiteY6" fmla="*/ 727977 h 863804"/>
              <a:gd name="connsiteX7" fmla="*/ 679145 w 1305009"/>
              <a:gd name="connsiteY7" fmla="*/ 863804 h 863804"/>
              <a:gd name="connsiteX0" fmla="*/ 679230 w 1311184"/>
              <a:gd name="connsiteY0" fmla="*/ 843802 h 843802"/>
              <a:gd name="connsiteX1" fmla="*/ 871635 w 1311184"/>
              <a:gd name="connsiteY1" fmla="*/ 773888 h 843802"/>
              <a:gd name="connsiteX2" fmla="*/ 1230441 w 1311184"/>
              <a:gd name="connsiteY2" fmla="*/ 601105 h 843802"/>
              <a:gd name="connsiteX3" fmla="*/ 1246856 w 1311184"/>
              <a:gd name="connsiteY3" fmla="*/ 152581 h 843802"/>
              <a:gd name="connsiteX4" fmla="*/ 507394 w 1311184"/>
              <a:gd name="connsiteY4" fmla="*/ 22407 h 843802"/>
              <a:gd name="connsiteX5" fmla="*/ 14684 w 1311184"/>
              <a:gd name="connsiteY5" fmla="*/ 564839 h 843802"/>
              <a:gd name="connsiteX6" fmla="*/ 596267 w 1311184"/>
              <a:gd name="connsiteY6" fmla="*/ 707975 h 843802"/>
              <a:gd name="connsiteX7" fmla="*/ 679230 w 1311184"/>
              <a:gd name="connsiteY7" fmla="*/ 843802 h 843802"/>
              <a:gd name="connsiteX0" fmla="*/ 680987 w 1312941"/>
              <a:gd name="connsiteY0" fmla="*/ 832452 h 832452"/>
              <a:gd name="connsiteX1" fmla="*/ 873392 w 1312941"/>
              <a:gd name="connsiteY1" fmla="*/ 762538 h 832452"/>
              <a:gd name="connsiteX2" fmla="*/ 1232198 w 1312941"/>
              <a:gd name="connsiteY2" fmla="*/ 589755 h 832452"/>
              <a:gd name="connsiteX3" fmla="*/ 1248613 w 1312941"/>
              <a:gd name="connsiteY3" fmla="*/ 141231 h 832452"/>
              <a:gd name="connsiteX4" fmla="*/ 509151 w 1312941"/>
              <a:gd name="connsiteY4" fmla="*/ 11057 h 832452"/>
              <a:gd name="connsiteX5" fmla="*/ 16441 w 1312941"/>
              <a:gd name="connsiteY5" fmla="*/ 553489 h 832452"/>
              <a:gd name="connsiteX6" fmla="*/ 598024 w 1312941"/>
              <a:gd name="connsiteY6" fmla="*/ 696625 h 832452"/>
              <a:gd name="connsiteX7" fmla="*/ 680987 w 1312941"/>
              <a:gd name="connsiteY7" fmla="*/ 832452 h 832452"/>
              <a:gd name="connsiteX0" fmla="*/ 682950 w 1314904"/>
              <a:gd name="connsiteY0" fmla="*/ 830411 h 830411"/>
              <a:gd name="connsiteX1" fmla="*/ 875355 w 1314904"/>
              <a:gd name="connsiteY1" fmla="*/ 760497 h 830411"/>
              <a:gd name="connsiteX2" fmla="*/ 1234161 w 1314904"/>
              <a:gd name="connsiteY2" fmla="*/ 587714 h 830411"/>
              <a:gd name="connsiteX3" fmla="*/ 1250576 w 1314904"/>
              <a:gd name="connsiteY3" fmla="*/ 139190 h 830411"/>
              <a:gd name="connsiteX4" fmla="*/ 511114 w 1314904"/>
              <a:gd name="connsiteY4" fmla="*/ 9016 h 830411"/>
              <a:gd name="connsiteX5" fmla="*/ 18404 w 1314904"/>
              <a:gd name="connsiteY5" fmla="*/ 551448 h 830411"/>
              <a:gd name="connsiteX6" fmla="*/ 599987 w 1314904"/>
              <a:gd name="connsiteY6" fmla="*/ 694584 h 830411"/>
              <a:gd name="connsiteX7" fmla="*/ 682950 w 1314904"/>
              <a:gd name="connsiteY7" fmla="*/ 830411 h 830411"/>
              <a:gd name="connsiteX0" fmla="*/ 683968 w 1317367"/>
              <a:gd name="connsiteY0" fmla="*/ 798885 h 798885"/>
              <a:gd name="connsiteX1" fmla="*/ 876373 w 1317367"/>
              <a:gd name="connsiteY1" fmla="*/ 728971 h 798885"/>
              <a:gd name="connsiteX2" fmla="*/ 1235179 w 1317367"/>
              <a:gd name="connsiteY2" fmla="*/ 556188 h 798885"/>
              <a:gd name="connsiteX3" fmla="*/ 1251594 w 1317367"/>
              <a:gd name="connsiteY3" fmla="*/ 107664 h 798885"/>
              <a:gd name="connsiteX4" fmla="*/ 492226 w 1317367"/>
              <a:gd name="connsiteY4" fmla="*/ 12344 h 798885"/>
              <a:gd name="connsiteX5" fmla="*/ 19422 w 1317367"/>
              <a:gd name="connsiteY5" fmla="*/ 519922 h 798885"/>
              <a:gd name="connsiteX6" fmla="*/ 601005 w 1317367"/>
              <a:gd name="connsiteY6" fmla="*/ 663058 h 798885"/>
              <a:gd name="connsiteX7" fmla="*/ 683968 w 1317367"/>
              <a:gd name="connsiteY7" fmla="*/ 798885 h 798885"/>
              <a:gd name="connsiteX0" fmla="*/ 686384 w 1319783"/>
              <a:gd name="connsiteY0" fmla="*/ 802389 h 802389"/>
              <a:gd name="connsiteX1" fmla="*/ 878789 w 1319783"/>
              <a:gd name="connsiteY1" fmla="*/ 732475 h 802389"/>
              <a:gd name="connsiteX2" fmla="*/ 1237595 w 1319783"/>
              <a:gd name="connsiteY2" fmla="*/ 559692 h 802389"/>
              <a:gd name="connsiteX3" fmla="*/ 1254010 w 1319783"/>
              <a:gd name="connsiteY3" fmla="*/ 111168 h 802389"/>
              <a:gd name="connsiteX4" fmla="*/ 494642 w 1319783"/>
              <a:gd name="connsiteY4" fmla="*/ 15848 h 802389"/>
              <a:gd name="connsiteX5" fmla="*/ 21838 w 1319783"/>
              <a:gd name="connsiteY5" fmla="*/ 523426 h 802389"/>
              <a:gd name="connsiteX6" fmla="*/ 603421 w 1319783"/>
              <a:gd name="connsiteY6" fmla="*/ 666562 h 802389"/>
              <a:gd name="connsiteX7" fmla="*/ 686384 w 1319783"/>
              <a:gd name="connsiteY7" fmla="*/ 802389 h 802389"/>
              <a:gd name="connsiteX0" fmla="*/ 702121 w 1335520"/>
              <a:gd name="connsiteY0" fmla="*/ 811669 h 811669"/>
              <a:gd name="connsiteX1" fmla="*/ 894526 w 1335520"/>
              <a:gd name="connsiteY1" fmla="*/ 741755 h 811669"/>
              <a:gd name="connsiteX2" fmla="*/ 1253332 w 1335520"/>
              <a:gd name="connsiteY2" fmla="*/ 568972 h 811669"/>
              <a:gd name="connsiteX3" fmla="*/ 1269747 w 1335520"/>
              <a:gd name="connsiteY3" fmla="*/ 120448 h 811669"/>
              <a:gd name="connsiteX4" fmla="*/ 510379 w 1335520"/>
              <a:gd name="connsiteY4" fmla="*/ 25128 h 811669"/>
              <a:gd name="connsiteX5" fmla="*/ 14706 w 1335520"/>
              <a:gd name="connsiteY5" fmla="*/ 506178 h 811669"/>
              <a:gd name="connsiteX6" fmla="*/ 619158 w 1335520"/>
              <a:gd name="connsiteY6" fmla="*/ 675842 h 811669"/>
              <a:gd name="connsiteX7" fmla="*/ 702121 w 1335520"/>
              <a:gd name="connsiteY7" fmla="*/ 811669 h 811669"/>
              <a:gd name="connsiteX0" fmla="*/ 706485 w 1339884"/>
              <a:gd name="connsiteY0" fmla="*/ 811669 h 811669"/>
              <a:gd name="connsiteX1" fmla="*/ 898890 w 1339884"/>
              <a:gd name="connsiteY1" fmla="*/ 741755 h 811669"/>
              <a:gd name="connsiteX2" fmla="*/ 1257696 w 1339884"/>
              <a:gd name="connsiteY2" fmla="*/ 568972 h 811669"/>
              <a:gd name="connsiteX3" fmla="*/ 1274111 w 1339884"/>
              <a:gd name="connsiteY3" fmla="*/ 120448 h 811669"/>
              <a:gd name="connsiteX4" fmla="*/ 514743 w 1339884"/>
              <a:gd name="connsiteY4" fmla="*/ 25128 h 811669"/>
              <a:gd name="connsiteX5" fmla="*/ 19070 w 1339884"/>
              <a:gd name="connsiteY5" fmla="*/ 506178 h 811669"/>
              <a:gd name="connsiteX6" fmla="*/ 623522 w 1339884"/>
              <a:gd name="connsiteY6" fmla="*/ 675842 h 811669"/>
              <a:gd name="connsiteX7" fmla="*/ 706485 w 1339884"/>
              <a:gd name="connsiteY7" fmla="*/ 811669 h 811669"/>
              <a:gd name="connsiteX0" fmla="*/ 706273 w 1339672"/>
              <a:gd name="connsiteY0" fmla="*/ 799317 h 799317"/>
              <a:gd name="connsiteX1" fmla="*/ 898678 w 1339672"/>
              <a:gd name="connsiteY1" fmla="*/ 729403 h 799317"/>
              <a:gd name="connsiteX2" fmla="*/ 1257484 w 1339672"/>
              <a:gd name="connsiteY2" fmla="*/ 556620 h 799317"/>
              <a:gd name="connsiteX3" fmla="*/ 1273899 w 1339672"/>
              <a:gd name="connsiteY3" fmla="*/ 108096 h 799317"/>
              <a:gd name="connsiteX4" fmla="*/ 514531 w 1339672"/>
              <a:gd name="connsiteY4" fmla="*/ 12776 h 799317"/>
              <a:gd name="connsiteX5" fmla="*/ 18858 w 1339672"/>
              <a:gd name="connsiteY5" fmla="*/ 493826 h 799317"/>
              <a:gd name="connsiteX6" fmla="*/ 623310 w 1339672"/>
              <a:gd name="connsiteY6" fmla="*/ 663490 h 799317"/>
              <a:gd name="connsiteX7" fmla="*/ 706273 w 1339672"/>
              <a:gd name="connsiteY7" fmla="*/ 799317 h 79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9672" h="799317">
                <a:moveTo>
                  <a:pt x="706273" y="799317"/>
                </a:moveTo>
                <a:cubicBezTo>
                  <a:pt x="789712" y="787887"/>
                  <a:pt x="857339" y="727879"/>
                  <a:pt x="898678" y="729403"/>
                </a:cubicBezTo>
                <a:cubicBezTo>
                  <a:pt x="967829" y="732070"/>
                  <a:pt x="1194947" y="660171"/>
                  <a:pt x="1257484" y="556620"/>
                </a:cubicBezTo>
                <a:cubicBezTo>
                  <a:pt x="1320021" y="453069"/>
                  <a:pt x="1397724" y="198737"/>
                  <a:pt x="1273899" y="108096"/>
                </a:cubicBezTo>
                <a:cubicBezTo>
                  <a:pt x="1150074" y="17455"/>
                  <a:pt x="717904" y="-22581"/>
                  <a:pt x="514531" y="12776"/>
                </a:cubicBezTo>
                <a:cubicBezTo>
                  <a:pt x="311158" y="48133"/>
                  <a:pt x="-91680" y="17349"/>
                  <a:pt x="18858" y="493826"/>
                </a:cubicBezTo>
                <a:cubicBezTo>
                  <a:pt x="48481" y="635749"/>
                  <a:pt x="581495" y="654822"/>
                  <a:pt x="623310" y="663490"/>
                </a:cubicBezTo>
                <a:cubicBezTo>
                  <a:pt x="804761" y="700161"/>
                  <a:pt x="706273" y="799317"/>
                  <a:pt x="706273" y="79931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3E32A87-27EB-4E8C-A286-AC27F2A14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81631" flipH="1">
            <a:off x="4086067" y="493484"/>
            <a:ext cx="5016912" cy="2271814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66451 w 1286279"/>
              <a:gd name="connsiteY0" fmla="*/ 861647 h 861647"/>
              <a:gd name="connsiteX1" fmla="*/ 858856 w 1286279"/>
              <a:gd name="connsiteY1" fmla="*/ 791733 h 861647"/>
              <a:gd name="connsiteX2" fmla="*/ 1217662 w 1286279"/>
              <a:gd name="connsiteY2" fmla="*/ 618950 h 861647"/>
              <a:gd name="connsiteX3" fmla="*/ 1216615 w 1286279"/>
              <a:gd name="connsiteY3" fmla="*/ 181371 h 861647"/>
              <a:gd name="connsiteX4" fmla="*/ 497287 w 1286279"/>
              <a:gd name="connsiteY4" fmla="*/ 21065 h 861647"/>
              <a:gd name="connsiteX5" fmla="*/ 1905 w 1286279"/>
              <a:gd name="connsiteY5" fmla="*/ 582684 h 861647"/>
              <a:gd name="connsiteX6" fmla="*/ 583488 w 1286279"/>
              <a:gd name="connsiteY6" fmla="*/ 725820 h 861647"/>
              <a:gd name="connsiteX7" fmla="*/ 666451 w 1286279"/>
              <a:gd name="connsiteY7" fmla="*/ 861647 h 861647"/>
              <a:gd name="connsiteX0" fmla="*/ 676619 w 1296447"/>
              <a:gd name="connsiteY0" fmla="*/ 861647 h 861647"/>
              <a:gd name="connsiteX1" fmla="*/ 869024 w 1296447"/>
              <a:gd name="connsiteY1" fmla="*/ 791733 h 861647"/>
              <a:gd name="connsiteX2" fmla="*/ 1227830 w 1296447"/>
              <a:gd name="connsiteY2" fmla="*/ 618950 h 861647"/>
              <a:gd name="connsiteX3" fmla="*/ 1226783 w 1296447"/>
              <a:gd name="connsiteY3" fmla="*/ 181371 h 861647"/>
              <a:gd name="connsiteX4" fmla="*/ 507455 w 1296447"/>
              <a:gd name="connsiteY4" fmla="*/ 21065 h 861647"/>
              <a:gd name="connsiteX5" fmla="*/ 12073 w 1296447"/>
              <a:gd name="connsiteY5" fmla="*/ 582684 h 861647"/>
              <a:gd name="connsiteX6" fmla="*/ 593656 w 1296447"/>
              <a:gd name="connsiteY6" fmla="*/ 725820 h 861647"/>
              <a:gd name="connsiteX7" fmla="*/ 676619 w 1296447"/>
              <a:gd name="connsiteY7" fmla="*/ 861647 h 861647"/>
              <a:gd name="connsiteX0" fmla="*/ 679058 w 1298886"/>
              <a:gd name="connsiteY0" fmla="*/ 861647 h 861647"/>
              <a:gd name="connsiteX1" fmla="*/ 871463 w 1298886"/>
              <a:gd name="connsiteY1" fmla="*/ 791733 h 861647"/>
              <a:gd name="connsiteX2" fmla="*/ 1230269 w 1298886"/>
              <a:gd name="connsiteY2" fmla="*/ 618950 h 861647"/>
              <a:gd name="connsiteX3" fmla="*/ 1229222 w 1298886"/>
              <a:gd name="connsiteY3" fmla="*/ 181371 h 861647"/>
              <a:gd name="connsiteX4" fmla="*/ 509894 w 1298886"/>
              <a:gd name="connsiteY4" fmla="*/ 21065 h 861647"/>
              <a:gd name="connsiteX5" fmla="*/ 14512 w 1298886"/>
              <a:gd name="connsiteY5" fmla="*/ 582684 h 861647"/>
              <a:gd name="connsiteX6" fmla="*/ 596095 w 1298886"/>
              <a:gd name="connsiteY6" fmla="*/ 725820 h 861647"/>
              <a:gd name="connsiteX7" fmla="*/ 679058 w 1298886"/>
              <a:gd name="connsiteY7" fmla="*/ 861647 h 861647"/>
              <a:gd name="connsiteX0" fmla="*/ 679145 w 1305009"/>
              <a:gd name="connsiteY0" fmla="*/ 863804 h 863804"/>
              <a:gd name="connsiteX1" fmla="*/ 871550 w 1305009"/>
              <a:gd name="connsiteY1" fmla="*/ 793890 h 863804"/>
              <a:gd name="connsiteX2" fmla="*/ 1230356 w 1305009"/>
              <a:gd name="connsiteY2" fmla="*/ 621107 h 863804"/>
              <a:gd name="connsiteX3" fmla="*/ 1246771 w 1305009"/>
              <a:gd name="connsiteY3" fmla="*/ 172583 h 863804"/>
              <a:gd name="connsiteX4" fmla="*/ 509981 w 1305009"/>
              <a:gd name="connsiteY4" fmla="*/ 23222 h 863804"/>
              <a:gd name="connsiteX5" fmla="*/ 14599 w 1305009"/>
              <a:gd name="connsiteY5" fmla="*/ 584841 h 863804"/>
              <a:gd name="connsiteX6" fmla="*/ 596182 w 1305009"/>
              <a:gd name="connsiteY6" fmla="*/ 727977 h 863804"/>
              <a:gd name="connsiteX7" fmla="*/ 679145 w 1305009"/>
              <a:gd name="connsiteY7" fmla="*/ 863804 h 863804"/>
              <a:gd name="connsiteX0" fmla="*/ 679230 w 1311184"/>
              <a:gd name="connsiteY0" fmla="*/ 843802 h 843802"/>
              <a:gd name="connsiteX1" fmla="*/ 871635 w 1311184"/>
              <a:gd name="connsiteY1" fmla="*/ 773888 h 843802"/>
              <a:gd name="connsiteX2" fmla="*/ 1230441 w 1311184"/>
              <a:gd name="connsiteY2" fmla="*/ 601105 h 843802"/>
              <a:gd name="connsiteX3" fmla="*/ 1246856 w 1311184"/>
              <a:gd name="connsiteY3" fmla="*/ 152581 h 843802"/>
              <a:gd name="connsiteX4" fmla="*/ 507394 w 1311184"/>
              <a:gd name="connsiteY4" fmla="*/ 22407 h 843802"/>
              <a:gd name="connsiteX5" fmla="*/ 14684 w 1311184"/>
              <a:gd name="connsiteY5" fmla="*/ 564839 h 843802"/>
              <a:gd name="connsiteX6" fmla="*/ 596267 w 1311184"/>
              <a:gd name="connsiteY6" fmla="*/ 707975 h 843802"/>
              <a:gd name="connsiteX7" fmla="*/ 679230 w 1311184"/>
              <a:gd name="connsiteY7" fmla="*/ 843802 h 843802"/>
              <a:gd name="connsiteX0" fmla="*/ 680987 w 1312941"/>
              <a:gd name="connsiteY0" fmla="*/ 832452 h 832452"/>
              <a:gd name="connsiteX1" fmla="*/ 873392 w 1312941"/>
              <a:gd name="connsiteY1" fmla="*/ 762538 h 832452"/>
              <a:gd name="connsiteX2" fmla="*/ 1232198 w 1312941"/>
              <a:gd name="connsiteY2" fmla="*/ 589755 h 832452"/>
              <a:gd name="connsiteX3" fmla="*/ 1248613 w 1312941"/>
              <a:gd name="connsiteY3" fmla="*/ 141231 h 832452"/>
              <a:gd name="connsiteX4" fmla="*/ 509151 w 1312941"/>
              <a:gd name="connsiteY4" fmla="*/ 11057 h 832452"/>
              <a:gd name="connsiteX5" fmla="*/ 16441 w 1312941"/>
              <a:gd name="connsiteY5" fmla="*/ 553489 h 832452"/>
              <a:gd name="connsiteX6" fmla="*/ 598024 w 1312941"/>
              <a:gd name="connsiteY6" fmla="*/ 696625 h 832452"/>
              <a:gd name="connsiteX7" fmla="*/ 680987 w 1312941"/>
              <a:gd name="connsiteY7" fmla="*/ 832452 h 832452"/>
              <a:gd name="connsiteX0" fmla="*/ 682950 w 1314904"/>
              <a:gd name="connsiteY0" fmla="*/ 830411 h 830411"/>
              <a:gd name="connsiteX1" fmla="*/ 875355 w 1314904"/>
              <a:gd name="connsiteY1" fmla="*/ 760497 h 830411"/>
              <a:gd name="connsiteX2" fmla="*/ 1234161 w 1314904"/>
              <a:gd name="connsiteY2" fmla="*/ 587714 h 830411"/>
              <a:gd name="connsiteX3" fmla="*/ 1250576 w 1314904"/>
              <a:gd name="connsiteY3" fmla="*/ 139190 h 830411"/>
              <a:gd name="connsiteX4" fmla="*/ 511114 w 1314904"/>
              <a:gd name="connsiteY4" fmla="*/ 9016 h 830411"/>
              <a:gd name="connsiteX5" fmla="*/ 18404 w 1314904"/>
              <a:gd name="connsiteY5" fmla="*/ 551448 h 830411"/>
              <a:gd name="connsiteX6" fmla="*/ 599987 w 1314904"/>
              <a:gd name="connsiteY6" fmla="*/ 694584 h 830411"/>
              <a:gd name="connsiteX7" fmla="*/ 682950 w 1314904"/>
              <a:gd name="connsiteY7" fmla="*/ 830411 h 830411"/>
              <a:gd name="connsiteX0" fmla="*/ 683968 w 1317367"/>
              <a:gd name="connsiteY0" fmla="*/ 798885 h 798885"/>
              <a:gd name="connsiteX1" fmla="*/ 876373 w 1317367"/>
              <a:gd name="connsiteY1" fmla="*/ 728971 h 798885"/>
              <a:gd name="connsiteX2" fmla="*/ 1235179 w 1317367"/>
              <a:gd name="connsiteY2" fmla="*/ 556188 h 798885"/>
              <a:gd name="connsiteX3" fmla="*/ 1251594 w 1317367"/>
              <a:gd name="connsiteY3" fmla="*/ 107664 h 798885"/>
              <a:gd name="connsiteX4" fmla="*/ 492226 w 1317367"/>
              <a:gd name="connsiteY4" fmla="*/ 12344 h 798885"/>
              <a:gd name="connsiteX5" fmla="*/ 19422 w 1317367"/>
              <a:gd name="connsiteY5" fmla="*/ 519922 h 798885"/>
              <a:gd name="connsiteX6" fmla="*/ 601005 w 1317367"/>
              <a:gd name="connsiteY6" fmla="*/ 663058 h 798885"/>
              <a:gd name="connsiteX7" fmla="*/ 683968 w 1317367"/>
              <a:gd name="connsiteY7" fmla="*/ 798885 h 798885"/>
              <a:gd name="connsiteX0" fmla="*/ 686384 w 1319783"/>
              <a:gd name="connsiteY0" fmla="*/ 802389 h 802389"/>
              <a:gd name="connsiteX1" fmla="*/ 878789 w 1319783"/>
              <a:gd name="connsiteY1" fmla="*/ 732475 h 802389"/>
              <a:gd name="connsiteX2" fmla="*/ 1237595 w 1319783"/>
              <a:gd name="connsiteY2" fmla="*/ 559692 h 802389"/>
              <a:gd name="connsiteX3" fmla="*/ 1254010 w 1319783"/>
              <a:gd name="connsiteY3" fmla="*/ 111168 h 802389"/>
              <a:gd name="connsiteX4" fmla="*/ 494642 w 1319783"/>
              <a:gd name="connsiteY4" fmla="*/ 15848 h 802389"/>
              <a:gd name="connsiteX5" fmla="*/ 21838 w 1319783"/>
              <a:gd name="connsiteY5" fmla="*/ 523426 h 802389"/>
              <a:gd name="connsiteX6" fmla="*/ 603421 w 1319783"/>
              <a:gd name="connsiteY6" fmla="*/ 666562 h 802389"/>
              <a:gd name="connsiteX7" fmla="*/ 686384 w 1319783"/>
              <a:gd name="connsiteY7" fmla="*/ 802389 h 802389"/>
              <a:gd name="connsiteX0" fmla="*/ 702121 w 1335520"/>
              <a:gd name="connsiteY0" fmla="*/ 811669 h 811669"/>
              <a:gd name="connsiteX1" fmla="*/ 894526 w 1335520"/>
              <a:gd name="connsiteY1" fmla="*/ 741755 h 811669"/>
              <a:gd name="connsiteX2" fmla="*/ 1253332 w 1335520"/>
              <a:gd name="connsiteY2" fmla="*/ 568972 h 811669"/>
              <a:gd name="connsiteX3" fmla="*/ 1269747 w 1335520"/>
              <a:gd name="connsiteY3" fmla="*/ 120448 h 811669"/>
              <a:gd name="connsiteX4" fmla="*/ 510379 w 1335520"/>
              <a:gd name="connsiteY4" fmla="*/ 25128 h 811669"/>
              <a:gd name="connsiteX5" fmla="*/ 14706 w 1335520"/>
              <a:gd name="connsiteY5" fmla="*/ 506178 h 811669"/>
              <a:gd name="connsiteX6" fmla="*/ 619158 w 1335520"/>
              <a:gd name="connsiteY6" fmla="*/ 675842 h 811669"/>
              <a:gd name="connsiteX7" fmla="*/ 702121 w 1335520"/>
              <a:gd name="connsiteY7" fmla="*/ 811669 h 811669"/>
              <a:gd name="connsiteX0" fmla="*/ 706485 w 1339884"/>
              <a:gd name="connsiteY0" fmla="*/ 811669 h 811669"/>
              <a:gd name="connsiteX1" fmla="*/ 898890 w 1339884"/>
              <a:gd name="connsiteY1" fmla="*/ 741755 h 811669"/>
              <a:gd name="connsiteX2" fmla="*/ 1257696 w 1339884"/>
              <a:gd name="connsiteY2" fmla="*/ 568972 h 811669"/>
              <a:gd name="connsiteX3" fmla="*/ 1274111 w 1339884"/>
              <a:gd name="connsiteY3" fmla="*/ 120448 h 811669"/>
              <a:gd name="connsiteX4" fmla="*/ 514743 w 1339884"/>
              <a:gd name="connsiteY4" fmla="*/ 25128 h 811669"/>
              <a:gd name="connsiteX5" fmla="*/ 19070 w 1339884"/>
              <a:gd name="connsiteY5" fmla="*/ 506178 h 811669"/>
              <a:gd name="connsiteX6" fmla="*/ 623522 w 1339884"/>
              <a:gd name="connsiteY6" fmla="*/ 675842 h 811669"/>
              <a:gd name="connsiteX7" fmla="*/ 706485 w 1339884"/>
              <a:gd name="connsiteY7" fmla="*/ 811669 h 811669"/>
              <a:gd name="connsiteX0" fmla="*/ 706273 w 1339672"/>
              <a:gd name="connsiteY0" fmla="*/ 799317 h 799317"/>
              <a:gd name="connsiteX1" fmla="*/ 898678 w 1339672"/>
              <a:gd name="connsiteY1" fmla="*/ 729403 h 799317"/>
              <a:gd name="connsiteX2" fmla="*/ 1257484 w 1339672"/>
              <a:gd name="connsiteY2" fmla="*/ 556620 h 799317"/>
              <a:gd name="connsiteX3" fmla="*/ 1273899 w 1339672"/>
              <a:gd name="connsiteY3" fmla="*/ 108096 h 799317"/>
              <a:gd name="connsiteX4" fmla="*/ 514531 w 1339672"/>
              <a:gd name="connsiteY4" fmla="*/ 12776 h 799317"/>
              <a:gd name="connsiteX5" fmla="*/ 18858 w 1339672"/>
              <a:gd name="connsiteY5" fmla="*/ 493826 h 799317"/>
              <a:gd name="connsiteX6" fmla="*/ 623310 w 1339672"/>
              <a:gd name="connsiteY6" fmla="*/ 663490 h 799317"/>
              <a:gd name="connsiteX7" fmla="*/ 706273 w 1339672"/>
              <a:gd name="connsiteY7" fmla="*/ 799317 h 79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9672" h="799317">
                <a:moveTo>
                  <a:pt x="706273" y="799317"/>
                </a:moveTo>
                <a:cubicBezTo>
                  <a:pt x="789712" y="787887"/>
                  <a:pt x="857339" y="727879"/>
                  <a:pt x="898678" y="729403"/>
                </a:cubicBezTo>
                <a:cubicBezTo>
                  <a:pt x="967829" y="732070"/>
                  <a:pt x="1194947" y="660171"/>
                  <a:pt x="1257484" y="556620"/>
                </a:cubicBezTo>
                <a:cubicBezTo>
                  <a:pt x="1320021" y="453069"/>
                  <a:pt x="1397724" y="198737"/>
                  <a:pt x="1273899" y="108096"/>
                </a:cubicBezTo>
                <a:cubicBezTo>
                  <a:pt x="1150074" y="17455"/>
                  <a:pt x="717904" y="-22581"/>
                  <a:pt x="514531" y="12776"/>
                </a:cubicBezTo>
                <a:cubicBezTo>
                  <a:pt x="311158" y="48133"/>
                  <a:pt x="-91680" y="17349"/>
                  <a:pt x="18858" y="493826"/>
                </a:cubicBezTo>
                <a:cubicBezTo>
                  <a:pt x="48481" y="635749"/>
                  <a:pt x="581495" y="654822"/>
                  <a:pt x="623310" y="663490"/>
                </a:cubicBezTo>
                <a:cubicBezTo>
                  <a:pt x="804761" y="700161"/>
                  <a:pt x="706273" y="799317"/>
                  <a:pt x="706273" y="799317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0420A3-3365-9608-15F9-F0721398C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2282" y="860609"/>
            <a:ext cx="4621687" cy="1258293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0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Practice proactive customer service by anticipating user needs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4CA6A-CC77-7DBB-0E39-18ECCC676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632" y="2265829"/>
            <a:ext cx="4621687" cy="35010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b="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Look around your library. Would someone new know where to get the information or service they need?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Be active in reaching out to see what is needed.</a:t>
            </a:r>
            <a:endParaRPr lang="en-US" sz="2000" b="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043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8EF2F-CAF8-AADD-3E0F-6F9D618DA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02129"/>
            <a:ext cx="10326688" cy="994707"/>
          </a:xfrm>
        </p:spPr>
        <p:txBody>
          <a:bodyPr>
            <a:normAutofit/>
          </a:bodyPr>
          <a:lstStyle/>
          <a:p>
            <a:r>
              <a:rPr lang="en-US" sz="32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Use effective verbal and non-verbal communication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006FF-0153-3B4B-3933-816971DA9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827804"/>
            <a:ext cx="4968875" cy="528638"/>
          </a:xfrm>
        </p:spPr>
        <p:txBody>
          <a:bodyPr>
            <a:noAutofit/>
          </a:bodyPr>
          <a:lstStyle/>
          <a:p>
            <a:r>
              <a:rPr lang="en-US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Verbal Communication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C7CA27-1F22-1E02-DB3E-D9BDFE968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3169" y="2372950"/>
            <a:ext cx="4968875" cy="345657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b="0" dirty="0">
                <a:latin typeface="Helvetica Neue Light" panose="02000403000000020004" pitchFamily="2" charset="0"/>
                <a:ea typeface="Helvetica Neue Light" panose="02000403000000020004" pitchFamily="2" charset="0"/>
                <a:cs typeface="+mn-lt"/>
              </a:rPr>
              <a:t>Speaking clearly and articulately </a:t>
            </a:r>
            <a:endParaRPr lang="en-US" sz="2000" b="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b="0" dirty="0">
                <a:latin typeface="Helvetica Neue Light" panose="02000403000000020004" pitchFamily="2" charset="0"/>
                <a:ea typeface="Helvetica Neue Light" panose="02000403000000020004" pitchFamily="2" charset="0"/>
                <a:cs typeface="+mn-lt"/>
              </a:rPr>
              <a:t>Asking questions 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b="0" dirty="0">
                <a:latin typeface="Helvetica Neue Light" panose="02000403000000020004" pitchFamily="2" charset="0"/>
                <a:ea typeface="Helvetica Neue Light" panose="02000403000000020004" pitchFamily="2" charset="0"/>
                <a:cs typeface="+mn-lt"/>
              </a:rPr>
              <a:t>Asking for help 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b="0" dirty="0">
                <a:latin typeface="Helvetica Neue Light" panose="02000403000000020004" pitchFamily="2" charset="0"/>
                <a:ea typeface="Helvetica Neue Light" panose="02000403000000020004" pitchFamily="2" charset="0"/>
                <a:cs typeface="+mn-lt"/>
              </a:rPr>
              <a:t>Conveying information in an appropriate and timely manner 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b="0" dirty="0">
                <a:latin typeface="Helvetica Neue Light" panose="02000403000000020004" pitchFamily="2" charset="0"/>
                <a:ea typeface="Helvetica Neue Light" panose="02000403000000020004" pitchFamily="2" charset="0"/>
                <a:cs typeface="+mn-lt"/>
              </a:rPr>
              <a:t>Listening actively, without interrupting 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b="0" dirty="0">
                <a:latin typeface="Helvetica Neue Light" panose="02000403000000020004" pitchFamily="2" charset="0"/>
                <a:ea typeface="Helvetica Neue Light" panose="02000403000000020004" pitchFamily="2" charset="0"/>
                <a:cs typeface="+mn-lt"/>
              </a:rPr>
              <a:t>Receiving and integrating feedback without growing defensive 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b="0" dirty="0">
                <a:latin typeface="Helvetica Neue Light" panose="02000403000000020004" pitchFamily="2" charset="0"/>
                <a:ea typeface="Helvetica Neue Light" panose="02000403000000020004" pitchFamily="2" charset="0"/>
                <a:cs typeface="+mn-lt"/>
              </a:rPr>
              <a:t>Providing customer service </a:t>
            </a:r>
            <a:endParaRPr lang="en-US" sz="1600" b="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B48EA1-B660-E0E4-2AF5-091ACBA488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054" y="1827804"/>
            <a:ext cx="5087034" cy="516731"/>
          </a:xfrm>
        </p:spPr>
        <p:txBody>
          <a:bodyPr>
            <a:noAutofit/>
          </a:bodyPr>
          <a:lstStyle/>
          <a:p>
            <a:r>
              <a:rPr lang="en-US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Non-verbal Communication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87648F-4227-166F-15D7-FC037A58B7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5832" y="2372950"/>
            <a:ext cx="5087034" cy="35691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  <a:buFont typeface="Arial,Sans-Serif"/>
              <a:buChar char="•"/>
            </a:pPr>
            <a:r>
              <a:rPr lang="en-US" sz="1600" b="0" dirty="0">
                <a:latin typeface="Helvetica Neue Light" panose="02000403000000020004" pitchFamily="2" charset="0"/>
                <a:ea typeface="Helvetica Neue Light" panose="02000403000000020004" pitchFamily="2" charset="0"/>
                <a:cs typeface="+mn-lt"/>
              </a:rPr>
              <a:t>Body language and posture </a:t>
            </a:r>
            <a:endParaRPr lang="en-US" sz="1600" b="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  <a:buFont typeface="Arial,Sans-Serif"/>
              <a:buChar char="•"/>
            </a:pPr>
            <a:r>
              <a:rPr lang="en-US" sz="1600" b="0" dirty="0">
                <a:latin typeface="Helvetica Neue Light" panose="02000403000000020004" pitchFamily="2" charset="0"/>
                <a:ea typeface="Helvetica Neue Light" panose="02000403000000020004" pitchFamily="2" charset="0"/>
                <a:cs typeface="+mn-lt"/>
              </a:rPr>
              <a:t>Facial expressions 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  <a:buFont typeface="Arial,Sans-Serif"/>
              <a:buChar char="•"/>
            </a:pPr>
            <a:r>
              <a:rPr lang="en-US" sz="1600" b="0" dirty="0">
                <a:latin typeface="Helvetica Neue Light" panose="02000403000000020004" pitchFamily="2" charset="0"/>
                <a:ea typeface="Helvetica Neue Light" panose="02000403000000020004" pitchFamily="2" charset="0"/>
                <a:cs typeface="+mn-lt"/>
              </a:rPr>
              <a:t>Sound of our voice, including pitch, tone and volume are also forms of non-verbal communication 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  <a:buFont typeface="Arial,Sans-Serif"/>
              <a:buChar char="•"/>
            </a:pPr>
            <a:r>
              <a:rPr lang="en-US" sz="1600" b="0" dirty="0">
                <a:latin typeface="Helvetica Neue Light" panose="02000403000000020004" pitchFamily="2" charset="0"/>
                <a:ea typeface="Helvetica Neue Light" panose="02000403000000020004" pitchFamily="2" charset="0"/>
                <a:cs typeface="+mn-lt"/>
              </a:rPr>
              <a:t>Eye contact 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  <a:buFont typeface="Arial,Sans-Serif"/>
              <a:buChar char="•"/>
            </a:pPr>
            <a:r>
              <a:rPr lang="en-US" sz="1600" b="0" dirty="0">
                <a:latin typeface="Helvetica Neue Light" panose="02000403000000020004" pitchFamily="2" charset="0"/>
                <a:ea typeface="Helvetica Neue Light" panose="02000403000000020004" pitchFamily="2" charset="0"/>
                <a:cs typeface="+mn-lt"/>
              </a:rPr>
              <a:t>Distance between yourself and others </a:t>
            </a:r>
            <a:endParaRPr lang="en-US" sz="1600" b="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64948"/>
      </p:ext>
    </p:extLst>
  </p:cSld>
  <p:clrMapOvr>
    <a:masterClrMapping/>
  </p:clrMapOvr>
</p:sld>
</file>

<file path=ppt/theme/theme1.xml><?xml version="1.0" encoding="utf-8"?>
<a:theme xmlns:a="http://schemas.openxmlformats.org/drawingml/2006/main" name="ChitchatVTI">
  <a:themeElements>
    <a:clrScheme name="bubbles">
      <a:dk1>
        <a:sysClr val="windowText" lastClr="000000"/>
      </a:dk1>
      <a:lt1>
        <a:sysClr val="window" lastClr="FFFFFF"/>
      </a:lt1>
      <a:dk2>
        <a:srgbClr val="071819"/>
      </a:dk2>
      <a:lt2>
        <a:srgbClr val="D5F2EB"/>
      </a:lt2>
      <a:accent1>
        <a:srgbClr val="38B698"/>
      </a:accent1>
      <a:accent2>
        <a:srgbClr val="528BD6"/>
      </a:accent2>
      <a:accent3>
        <a:srgbClr val="31A7C7"/>
      </a:accent3>
      <a:accent4>
        <a:srgbClr val="F15843"/>
      </a:accent4>
      <a:accent5>
        <a:srgbClr val="DE3A6D"/>
      </a:accent5>
      <a:accent6>
        <a:srgbClr val="7AAE3C"/>
      </a:accent6>
      <a:hlink>
        <a:srgbClr val="2F9880"/>
      </a:hlink>
      <a:folHlink>
        <a:srgbClr val="396CD1"/>
      </a:folHlink>
    </a:clrScheme>
    <a:fontScheme name="The Hand">
      <a:majorFont>
        <a:latin typeface="The Serif Hand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tchatVTI" id="{08BB1610-1071-4750-BA6F-EA15E875FFCD}" vid="{D7BDF053-2181-45AE-9365-FFAA906CB43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749CFA91C5C242B29014BF0408C036" ma:contentTypeVersion="15" ma:contentTypeDescription="Create a new document." ma:contentTypeScope="" ma:versionID="34bca205e4685ccf5c05f619f5627f7d">
  <xsd:schema xmlns:xsd="http://www.w3.org/2001/XMLSchema" xmlns:xs="http://www.w3.org/2001/XMLSchema" xmlns:p="http://schemas.microsoft.com/office/2006/metadata/properties" xmlns:ns2="1bc4b5cd-211f-4231-aafe-993e812b912c" xmlns:ns3="9892351a-c21b-40b8-b91a-422365ad7ad6" targetNamespace="http://schemas.microsoft.com/office/2006/metadata/properties" ma:root="true" ma:fieldsID="9d46d6b39e74b9cee0b46d4fd6d480dc" ns2:_="" ns3:_="">
    <xsd:import namespace="1bc4b5cd-211f-4231-aafe-993e812b912c"/>
    <xsd:import namespace="9892351a-c21b-40b8-b91a-422365ad7a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c4b5cd-211f-4231-aafe-993e812b91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f8b6d8e8-37fb-4532-ae42-2c4983a41a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92351a-c21b-40b8-b91a-422365ad7ad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da9e7bf-140a-4bbb-a6bc-12bd586973a3}" ma:internalName="TaxCatchAll" ma:showField="CatchAllData" ma:web="9892351a-c21b-40b8-b91a-422365ad7a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bc4b5cd-211f-4231-aafe-993e812b912c">
      <Terms xmlns="http://schemas.microsoft.com/office/infopath/2007/PartnerControls"/>
    </lcf76f155ced4ddcb4097134ff3c332f>
    <TaxCatchAll xmlns="9892351a-c21b-40b8-b91a-422365ad7ad6" xsi:nil="true"/>
  </documentManagement>
</p:properties>
</file>

<file path=customXml/itemProps1.xml><?xml version="1.0" encoding="utf-8"?>
<ds:datastoreItem xmlns:ds="http://schemas.openxmlformats.org/officeDocument/2006/customXml" ds:itemID="{D9BE3BB6-171E-4A90-A6EA-CD5F10E952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DB6793-7217-4D85-A633-6350932BA4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c4b5cd-211f-4231-aafe-993e812b912c"/>
    <ds:schemaRef ds:uri="9892351a-c21b-40b8-b91a-422365ad7a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A4F6597-C7CC-40F7-BA1E-F39CDD24A40D}">
  <ds:schemaRefs>
    <ds:schemaRef ds:uri="http://schemas.microsoft.com/office/2006/metadata/properties"/>
    <ds:schemaRef ds:uri="http://schemas.microsoft.com/office/infopath/2007/PartnerControls"/>
    <ds:schemaRef ds:uri="1bc4b5cd-211f-4231-aafe-993e812b912c"/>
    <ds:schemaRef ds:uri="9892351a-c21b-40b8-b91a-422365ad7ad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729</Words>
  <Application>Microsoft Macintosh PowerPoint</Application>
  <PresentationFormat>Widescreen</PresentationFormat>
  <Paragraphs>96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Arial,Sans-Serif</vt:lpstr>
      <vt:lpstr>Helvetica Neue</vt:lpstr>
      <vt:lpstr>Helvetica Neue Light</vt:lpstr>
      <vt:lpstr>Helvetica Neue Light</vt:lpstr>
      <vt:lpstr>Helvetica Neue Thin</vt:lpstr>
      <vt:lpstr>The Hand</vt:lpstr>
      <vt:lpstr>The Serif Hand</vt:lpstr>
      <vt:lpstr>Wingdings</vt:lpstr>
      <vt:lpstr>ChitchatVTI</vt:lpstr>
      <vt:lpstr>Communication and teamwork</vt:lpstr>
      <vt:lpstr>Competencies for communication and teamwork</vt:lpstr>
      <vt:lpstr>Competencies for communication and teamwork (cont'd)</vt:lpstr>
      <vt:lpstr>Know the basic concepts of interpersonal relations, customer service, teamwork, and communication </vt:lpstr>
      <vt:lpstr>PowerPoint Presentation</vt:lpstr>
      <vt:lpstr>Select the most appropriate medium for communicating with library users and coworkers </vt:lpstr>
      <vt:lpstr>Resolve conflict in a positive and productive manner </vt:lpstr>
      <vt:lpstr>Practice proactive customer service by anticipating user needs </vt:lpstr>
      <vt:lpstr>Use effective verbal and non-verbal communication</vt:lpstr>
      <vt:lpstr>Know how to communicate difficult or sensitive information </vt:lpstr>
      <vt:lpstr>Seek, give, and accept constructive feedback from co-workers, supervisors, and users </vt:lpstr>
      <vt:lpstr>Participate effectively on teams, commit to agreed-upon goals and objectives, communicate respectfully and professionally, and support team decisions </vt:lpstr>
      <vt:lpstr>Teamwork skills</vt:lpstr>
      <vt:lpstr>Communication and collaboration tools</vt:lpstr>
      <vt:lpstr>These are a few of our favorite things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Kamper, Elizabeth</cp:lastModifiedBy>
  <cp:revision>207</cp:revision>
  <dcterms:created xsi:type="dcterms:W3CDTF">2022-06-01T15:44:31Z</dcterms:created>
  <dcterms:modified xsi:type="dcterms:W3CDTF">2023-03-28T14:44:58Z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0x01010014749CFA91C5C242B29014BF0408C036</vt:lpwstr>
  </property>
</Properties>
</file>