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9" r:id="rId8"/>
    <p:sldId id="259" r:id="rId9"/>
    <p:sldId id="260" r:id="rId10"/>
    <p:sldId id="270" r:id="rId11"/>
    <p:sldId id="261" r:id="rId12"/>
    <p:sldId id="267" r:id="rId13"/>
    <p:sldId id="268" r:id="rId14"/>
    <p:sldId id="262" r:id="rId15"/>
    <p:sldId id="264" r:id="rId16"/>
    <p:sldId id="265" r:id="rId17"/>
    <p:sldId id="272" r:id="rId18"/>
    <p:sldId id="273" r:id="rId19"/>
    <p:sldId id="274" r:id="rId20"/>
    <p:sldId id="266" r:id="rId21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ECF10-F929-4911-952A-EE8462355620}" v="361" dt="2022-11-21T17:16:53.537"/>
    <p1510:client id="{052A99B4-1BCE-4F1E-A8E5-E8C415331DC1}" v="16" dt="2022-02-17T16:13:18.530"/>
    <p1510:client id="{62E31329-E368-422A-B1FD-64F96476CE65}" v="1" dt="2022-11-17T16:19:49.008"/>
    <p1510:client id="{C5023572-54BD-48AB-A9C9-D0D422B667EC}" v="70" dt="2022-11-21T16:10:28.175"/>
    <p1510:client id="{CA436C2D-4F30-4EEF-897D-07B7085ED617}" v="157" dt="2022-11-21T19:53:09.741"/>
    <p1510:client id="{F2C4A3D0-F914-467B-B331-6B5814B82603}" v="60" dt="2022-11-21T20:36:29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per, Elizabeth" userId="S::ekamper@siue.edu::04ee2665-f845-4413-9495-23163c0f7cca" providerId="AD" clId="Web-{C5023572-54BD-48AB-A9C9-D0D422B667EC}"/>
    <pc:docChg chg="addSld delSld modSld">
      <pc:chgData name="Kamper, Elizabeth" userId="S::ekamper@siue.edu::04ee2665-f845-4413-9495-23163c0f7cca" providerId="AD" clId="Web-{C5023572-54BD-48AB-A9C9-D0D422B667EC}" dt="2022-11-21T16:10:26.097" v="64" actId="20577"/>
      <pc:docMkLst>
        <pc:docMk/>
      </pc:docMkLst>
      <pc:sldChg chg="modSp">
        <pc:chgData name="Kamper, Elizabeth" userId="S::ekamper@siue.edu::04ee2665-f845-4413-9495-23163c0f7cca" providerId="AD" clId="Web-{C5023572-54BD-48AB-A9C9-D0D422B667EC}" dt="2022-11-21T16:05:17.618" v="11" actId="20577"/>
        <pc:sldMkLst>
          <pc:docMk/>
          <pc:sldMk cId="953412865" sldId="256"/>
        </pc:sldMkLst>
        <pc:spChg chg="mod">
          <ac:chgData name="Kamper, Elizabeth" userId="S::ekamper@siue.edu::04ee2665-f845-4413-9495-23163c0f7cca" providerId="AD" clId="Web-{C5023572-54BD-48AB-A9C9-D0D422B667EC}" dt="2022-11-21T16:05:17.618" v="11" actId="20577"/>
          <ac:spMkLst>
            <pc:docMk/>
            <pc:sldMk cId="953412865" sldId="256"/>
            <ac:spMk id="3" creationId="{17126759-2A05-4E6F-9AE8-0442C7678807}"/>
          </ac:spMkLst>
        </pc:spChg>
      </pc:sldChg>
      <pc:sldChg chg="modSp">
        <pc:chgData name="Kamper, Elizabeth" userId="S::ekamper@siue.edu::04ee2665-f845-4413-9495-23163c0f7cca" providerId="AD" clId="Web-{C5023572-54BD-48AB-A9C9-D0D422B667EC}" dt="2022-11-21T16:08:05.295" v="46" actId="20577"/>
        <pc:sldMkLst>
          <pc:docMk/>
          <pc:sldMk cId="3494294991" sldId="261"/>
        </pc:sldMkLst>
        <pc:spChg chg="mod">
          <ac:chgData name="Kamper, Elizabeth" userId="S::ekamper@siue.edu::04ee2665-f845-4413-9495-23163c0f7cca" providerId="AD" clId="Web-{C5023572-54BD-48AB-A9C9-D0D422B667EC}" dt="2022-11-21T16:08:05.295" v="46" actId="20577"/>
          <ac:spMkLst>
            <pc:docMk/>
            <pc:sldMk cId="3494294991" sldId="261"/>
            <ac:spMk id="2" creationId="{EB33DE09-DDEE-4314-ACB6-BEA6F234268C}"/>
          </ac:spMkLst>
        </pc:spChg>
      </pc:sldChg>
      <pc:sldChg chg="modSp">
        <pc:chgData name="Kamper, Elizabeth" userId="S::ekamper@siue.edu::04ee2665-f845-4413-9495-23163c0f7cca" providerId="AD" clId="Web-{C5023572-54BD-48AB-A9C9-D0D422B667EC}" dt="2022-11-21T16:10:26.097" v="64" actId="20577"/>
        <pc:sldMkLst>
          <pc:docMk/>
          <pc:sldMk cId="1260456096" sldId="265"/>
        </pc:sldMkLst>
        <pc:spChg chg="mod">
          <ac:chgData name="Kamper, Elizabeth" userId="S::ekamper@siue.edu::04ee2665-f845-4413-9495-23163c0f7cca" providerId="AD" clId="Web-{C5023572-54BD-48AB-A9C9-D0D422B667EC}" dt="2022-11-21T16:10:00.080" v="48" actId="20577"/>
          <ac:spMkLst>
            <pc:docMk/>
            <pc:sldMk cId="1260456096" sldId="265"/>
            <ac:spMk id="2" creationId="{9DB9A774-B4D5-499B-9115-965FA9FE4804}"/>
          </ac:spMkLst>
        </pc:spChg>
        <pc:spChg chg="mod">
          <ac:chgData name="Kamper, Elizabeth" userId="S::ekamper@siue.edu::04ee2665-f845-4413-9495-23163c0f7cca" providerId="AD" clId="Web-{C5023572-54BD-48AB-A9C9-D0D422B667EC}" dt="2022-11-21T16:10:26.097" v="64" actId="20577"/>
          <ac:spMkLst>
            <pc:docMk/>
            <pc:sldMk cId="1260456096" sldId="265"/>
            <ac:spMk id="3" creationId="{D11CAF39-EEC2-4F4A-8434-E587CADA5B61}"/>
          </ac:spMkLst>
        </pc:spChg>
      </pc:sldChg>
      <pc:sldChg chg="delSp modSp new">
        <pc:chgData name="Kamper, Elizabeth" userId="S::ekamper@siue.edu::04ee2665-f845-4413-9495-23163c0f7cca" providerId="AD" clId="Web-{C5023572-54BD-48AB-A9C9-D0D422B667EC}" dt="2022-11-21T16:07:10.715" v="27"/>
        <pc:sldMkLst>
          <pc:docMk/>
          <pc:sldMk cId="1414168585" sldId="269"/>
        </pc:sldMkLst>
        <pc:spChg chg="mod">
          <ac:chgData name="Kamper, Elizabeth" userId="S::ekamper@siue.edu::04ee2665-f845-4413-9495-23163c0f7cca" providerId="AD" clId="Web-{C5023572-54BD-48AB-A9C9-D0D422B667EC}" dt="2022-11-21T16:07:00.590" v="23" actId="20577"/>
          <ac:spMkLst>
            <pc:docMk/>
            <pc:sldMk cId="1414168585" sldId="269"/>
            <ac:spMk id="2" creationId="{CE602546-75BB-EB25-6327-1B9CB4DDF0C8}"/>
          </ac:spMkLst>
        </pc:spChg>
        <pc:spChg chg="del mod">
          <ac:chgData name="Kamper, Elizabeth" userId="S::ekamper@siue.edu::04ee2665-f845-4413-9495-23163c0f7cca" providerId="AD" clId="Web-{C5023572-54BD-48AB-A9C9-D0D422B667EC}" dt="2022-11-21T16:07:10.715" v="27"/>
          <ac:spMkLst>
            <pc:docMk/>
            <pc:sldMk cId="1414168585" sldId="269"/>
            <ac:spMk id="3" creationId="{1A305FD9-2770-B651-9632-6E873C017D93}"/>
          </ac:spMkLst>
        </pc:spChg>
      </pc:sldChg>
      <pc:sldChg chg="add del replId">
        <pc:chgData name="Kamper, Elizabeth" userId="S::ekamper@siue.edu::04ee2665-f845-4413-9495-23163c0f7cca" providerId="AD" clId="Web-{C5023572-54BD-48AB-A9C9-D0D422B667EC}" dt="2022-11-21T16:07:19.247" v="29"/>
        <pc:sldMkLst>
          <pc:docMk/>
          <pc:sldMk cId="1647212955" sldId="270"/>
        </pc:sldMkLst>
      </pc:sldChg>
      <pc:sldChg chg="modSp add replId">
        <pc:chgData name="Kamper, Elizabeth" userId="S::ekamper@siue.edu::04ee2665-f845-4413-9495-23163c0f7cca" providerId="AD" clId="Web-{C5023572-54BD-48AB-A9C9-D0D422B667EC}" dt="2022-11-21T16:07:50.889" v="43" actId="20577"/>
        <pc:sldMkLst>
          <pc:docMk/>
          <pc:sldMk cId="2184354608" sldId="270"/>
        </pc:sldMkLst>
        <pc:spChg chg="mod">
          <ac:chgData name="Kamper, Elizabeth" userId="S::ekamper@siue.edu::04ee2665-f845-4413-9495-23163c0f7cca" providerId="AD" clId="Web-{C5023572-54BD-48AB-A9C9-D0D422B667EC}" dt="2022-11-21T16:07:50.889" v="43" actId="20577"/>
          <ac:spMkLst>
            <pc:docMk/>
            <pc:sldMk cId="2184354608" sldId="270"/>
            <ac:spMk id="2" creationId="{CE602546-75BB-EB25-6327-1B9CB4DDF0C8}"/>
          </ac:spMkLst>
        </pc:spChg>
      </pc:sldChg>
    </pc:docChg>
  </pc:docChgLst>
  <pc:docChgLst>
    <pc:chgData name="Kamper, Elizabeth" userId="S::ekamper@siue.edu::04ee2665-f845-4413-9495-23163c0f7cca" providerId="AD" clId="Web-{CA436C2D-4F30-4EEF-897D-07B7085ED617}"/>
    <pc:docChg chg="addSld modSld">
      <pc:chgData name="Kamper, Elizabeth" userId="S::ekamper@siue.edu::04ee2665-f845-4413-9495-23163c0f7cca" providerId="AD" clId="Web-{CA436C2D-4F30-4EEF-897D-07B7085ED617}" dt="2022-11-21T19:53:09.741" v="97" actId="1076"/>
      <pc:docMkLst>
        <pc:docMk/>
      </pc:docMkLst>
      <pc:sldChg chg="modSp">
        <pc:chgData name="Kamper, Elizabeth" userId="S::ekamper@siue.edu::04ee2665-f845-4413-9495-23163c0f7cca" providerId="AD" clId="Web-{CA436C2D-4F30-4EEF-897D-07B7085ED617}" dt="2022-11-21T18:43:45.658" v="3" actId="20577"/>
        <pc:sldMkLst>
          <pc:docMk/>
          <pc:sldMk cId="577004196" sldId="267"/>
        </pc:sldMkLst>
        <pc:spChg chg="mod">
          <ac:chgData name="Kamper, Elizabeth" userId="S::ekamper@siue.edu::04ee2665-f845-4413-9495-23163c0f7cca" providerId="AD" clId="Web-{CA436C2D-4F30-4EEF-897D-07B7085ED617}" dt="2022-11-21T18:43:29.049" v="1" actId="20577"/>
          <ac:spMkLst>
            <pc:docMk/>
            <pc:sldMk cId="577004196" sldId="267"/>
            <ac:spMk id="2" creationId="{4BCAFE54-340C-4B75-9AE4-DF064936744E}"/>
          </ac:spMkLst>
        </pc:spChg>
        <pc:spChg chg="mod">
          <ac:chgData name="Kamper, Elizabeth" userId="S::ekamper@siue.edu::04ee2665-f845-4413-9495-23163c0f7cca" providerId="AD" clId="Web-{CA436C2D-4F30-4EEF-897D-07B7085ED617}" dt="2022-11-21T18:43:45.658" v="3" actId="20577"/>
          <ac:spMkLst>
            <pc:docMk/>
            <pc:sldMk cId="577004196" sldId="267"/>
            <ac:spMk id="3" creationId="{18F4FAD4-571C-488F-AD33-9CAF2AB2D353}"/>
          </ac:spMkLst>
        </pc:spChg>
      </pc:sldChg>
      <pc:sldChg chg="modSp">
        <pc:chgData name="Kamper, Elizabeth" userId="S::ekamper@siue.edu::04ee2665-f845-4413-9495-23163c0f7cca" providerId="AD" clId="Web-{CA436C2D-4F30-4EEF-897D-07B7085ED617}" dt="2022-11-21T19:52:27.552" v="71" actId="20577"/>
        <pc:sldMkLst>
          <pc:docMk/>
          <pc:sldMk cId="1070059739" sldId="272"/>
        </pc:sldMkLst>
        <pc:spChg chg="mod">
          <ac:chgData name="Kamper, Elizabeth" userId="S::ekamper@siue.edu::04ee2665-f845-4413-9495-23163c0f7cca" providerId="AD" clId="Web-{CA436C2D-4F30-4EEF-897D-07B7085ED617}" dt="2022-11-21T19:52:27.552" v="71" actId="20577"/>
          <ac:spMkLst>
            <pc:docMk/>
            <pc:sldMk cId="1070059739" sldId="272"/>
            <ac:spMk id="7" creationId="{FA4B05DF-56FF-2CDC-BC34-601768BD433F}"/>
          </ac:spMkLst>
        </pc:spChg>
      </pc:sldChg>
      <pc:sldChg chg="modSp">
        <pc:chgData name="Kamper, Elizabeth" userId="S::ekamper@siue.edu::04ee2665-f845-4413-9495-23163c0f7cca" providerId="AD" clId="Web-{CA436C2D-4F30-4EEF-897D-07B7085ED617}" dt="2022-11-21T19:53:09.741" v="97" actId="1076"/>
        <pc:sldMkLst>
          <pc:docMk/>
          <pc:sldMk cId="462120407" sldId="273"/>
        </pc:sldMkLst>
        <pc:spChg chg="mod">
          <ac:chgData name="Kamper, Elizabeth" userId="S::ekamper@siue.edu::04ee2665-f845-4413-9495-23163c0f7cca" providerId="AD" clId="Web-{CA436C2D-4F30-4EEF-897D-07B7085ED617}" dt="2022-11-21T19:53:09.741" v="97" actId="1076"/>
          <ac:spMkLst>
            <pc:docMk/>
            <pc:sldMk cId="462120407" sldId="273"/>
            <ac:spMk id="7" creationId="{FA4B05DF-56FF-2CDC-BC34-601768BD433F}"/>
          </ac:spMkLst>
        </pc:spChg>
      </pc:sldChg>
      <pc:sldChg chg="modSp new">
        <pc:chgData name="Kamper, Elizabeth" userId="S::ekamper@siue.edu::04ee2665-f845-4413-9495-23163c0f7cca" providerId="AD" clId="Web-{CA436C2D-4F30-4EEF-897D-07B7085ED617}" dt="2022-11-21T19:18:02.462" v="34" actId="1076"/>
        <pc:sldMkLst>
          <pc:docMk/>
          <pc:sldMk cId="585752356" sldId="274"/>
        </pc:sldMkLst>
        <pc:spChg chg="mod">
          <ac:chgData name="Kamper, Elizabeth" userId="S::ekamper@siue.edu::04ee2665-f845-4413-9495-23163c0f7cca" providerId="AD" clId="Web-{CA436C2D-4F30-4EEF-897D-07B7085ED617}" dt="2022-11-21T19:17:31.774" v="23" actId="20577"/>
          <ac:spMkLst>
            <pc:docMk/>
            <pc:sldMk cId="585752356" sldId="274"/>
            <ac:spMk id="2" creationId="{B98256F7-2DF0-0F42-F291-E7C9305000A8}"/>
          </ac:spMkLst>
        </pc:spChg>
        <pc:spChg chg="mod">
          <ac:chgData name="Kamper, Elizabeth" userId="S::ekamper@siue.edu::04ee2665-f845-4413-9495-23163c0f7cca" providerId="AD" clId="Web-{CA436C2D-4F30-4EEF-897D-07B7085ED617}" dt="2022-11-21T19:18:02.462" v="34" actId="1076"/>
          <ac:spMkLst>
            <pc:docMk/>
            <pc:sldMk cId="585752356" sldId="274"/>
            <ac:spMk id="3" creationId="{0CBCC238-4E6F-85EF-C0C1-29762CF18528}"/>
          </ac:spMkLst>
        </pc:spChg>
      </pc:sldChg>
    </pc:docChg>
  </pc:docChgLst>
  <pc:docChgLst>
    <pc:chgData name="Kamper, Elizabeth" userId="S::ekamper@siue.edu::04ee2665-f845-4413-9495-23163c0f7cca" providerId="AD" clId="Web-{014ECF10-F929-4911-952A-EE8462355620}"/>
    <pc:docChg chg="addSld delSld modSld">
      <pc:chgData name="Kamper, Elizabeth" userId="S::ekamper@siue.edu::04ee2665-f845-4413-9495-23163c0f7cca" providerId="AD" clId="Web-{014ECF10-F929-4911-952A-EE8462355620}" dt="2022-11-21T17:16:53.428" v="216" actId="1076"/>
      <pc:docMkLst>
        <pc:docMk/>
      </pc:docMkLst>
      <pc:sldChg chg="addSp delSp modSp add del replId">
        <pc:chgData name="Kamper, Elizabeth" userId="S::ekamper@siue.edu::04ee2665-f845-4413-9495-23163c0f7cca" providerId="AD" clId="Web-{014ECF10-F929-4911-952A-EE8462355620}" dt="2022-11-21T17:14:05.078" v="178"/>
        <pc:sldMkLst>
          <pc:docMk/>
          <pc:sldMk cId="2553096117" sldId="271"/>
        </pc:sldMkLst>
        <pc:spChg chg="mod">
          <ac:chgData name="Kamper, Elizabeth" userId="S::ekamper@siue.edu::04ee2665-f845-4413-9495-23163c0f7cca" providerId="AD" clId="Web-{014ECF10-F929-4911-952A-EE8462355620}" dt="2022-11-21T17:03:40.741" v="19" actId="1076"/>
          <ac:spMkLst>
            <pc:docMk/>
            <pc:sldMk cId="2553096117" sldId="271"/>
            <ac:spMk id="2" creationId="{9DB9A774-B4D5-499B-9115-965FA9FE4804}"/>
          </ac:spMkLst>
        </pc:spChg>
        <pc:spChg chg="del">
          <ac:chgData name="Kamper, Elizabeth" userId="S::ekamper@siue.edu::04ee2665-f845-4413-9495-23163c0f7cca" providerId="AD" clId="Web-{014ECF10-F929-4911-952A-EE8462355620}" dt="2022-11-21T17:02:57.240" v="1"/>
          <ac:spMkLst>
            <pc:docMk/>
            <pc:sldMk cId="2553096117" sldId="271"/>
            <ac:spMk id="3" creationId="{D11CAF39-EEC2-4F4A-8434-E587CADA5B61}"/>
          </ac:spMkLst>
        </pc:spChg>
        <pc:spChg chg="add del mod">
          <ac:chgData name="Kamper, Elizabeth" userId="S::ekamper@siue.edu::04ee2665-f845-4413-9495-23163c0f7cca" providerId="AD" clId="Web-{014ECF10-F929-4911-952A-EE8462355620}" dt="2022-11-21T17:03:00.193" v="2"/>
          <ac:spMkLst>
            <pc:docMk/>
            <pc:sldMk cId="2553096117" sldId="271"/>
            <ac:spMk id="6" creationId="{1A9D10CB-C6D0-FF6A-A290-380FCF953602}"/>
          </ac:spMkLst>
        </pc:spChg>
        <pc:spChg chg="add mod">
          <ac:chgData name="Kamper, Elizabeth" userId="S::ekamper@siue.edu::04ee2665-f845-4413-9495-23163c0f7cca" providerId="AD" clId="Web-{014ECF10-F929-4911-952A-EE8462355620}" dt="2022-11-21T17:12:41.996" v="154" actId="20577"/>
          <ac:spMkLst>
            <pc:docMk/>
            <pc:sldMk cId="2553096117" sldId="271"/>
            <ac:spMk id="7" creationId="{55CA51C1-D18F-B505-596E-88FAED669D06}"/>
          </ac:spMkLst>
        </pc:spChg>
      </pc:sldChg>
      <pc:sldChg chg="addSp modSp new">
        <pc:chgData name="Kamper, Elizabeth" userId="S::ekamper@siue.edu::04ee2665-f845-4413-9495-23163c0f7cca" providerId="AD" clId="Web-{014ECF10-F929-4911-952A-EE8462355620}" dt="2022-11-21T17:14:40.017" v="184" actId="20577"/>
        <pc:sldMkLst>
          <pc:docMk/>
          <pc:sldMk cId="1070059739" sldId="272"/>
        </pc:sldMkLst>
        <pc:spChg chg="add mod">
          <ac:chgData name="Kamper, Elizabeth" userId="S::ekamper@siue.edu::04ee2665-f845-4413-9495-23163c0f7cca" providerId="AD" clId="Web-{014ECF10-F929-4911-952A-EE8462355620}" dt="2022-11-21T17:13:20.904" v="159" actId="1076"/>
          <ac:spMkLst>
            <pc:docMk/>
            <pc:sldMk cId="1070059739" sldId="272"/>
            <ac:spMk id="5" creationId="{3C3323A6-359B-DCB7-BA77-9F8B207E54F5}"/>
          </ac:spMkLst>
        </pc:spChg>
        <pc:spChg chg="add mod">
          <ac:chgData name="Kamper, Elizabeth" userId="S::ekamper@siue.edu::04ee2665-f845-4413-9495-23163c0f7cca" providerId="AD" clId="Web-{014ECF10-F929-4911-952A-EE8462355620}" dt="2022-11-21T17:14:40.017" v="184" actId="20577"/>
          <ac:spMkLst>
            <pc:docMk/>
            <pc:sldMk cId="1070059739" sldId="272"/>
            <ac:spMk id="7" creationId="{FA4B05DF-56FF-2CDC-BC34-601768BD433F}"/>
          </ac:spMkLst>
        </pc:spChg>
        <pc:picChg chg="add">
          <ac:chgData name="Kamper, Elizabeth" userId="S::ekamper@siue.edu::04ee2665-f845-4413-9495-23163c0f7cca" providerId="AD" clId="Web-{014ECF10-F929-4911-952A-EE8462355620}" dt="2022-11-21T17:12:57.794" v="156"/>
          <ac:picMkLst>
            <pc:docMk/>
            <pc:sldMk cId="1070059739" sldId="272"/>
            <ac:picMk id="3" creationId="{DED689AA-01EC-6892-C7CA-535D9878DA81}"/>
          </ac:picMkLst>
        </pc:picChg>
      </pc:sldChg>
      <pc:sldChg chg="modSp add replId">
        <pc:chgData name="Kamper, Elizabeth" userId="S::ekamper@siue.edu::04ee2665-f845-4413-9495-23163c0f7cca" providerId="AD" clId="Web-{014ECF10-F929-4911-952A-EE8462355620}" dt="2022-11-21T17:16:53.428" v="216" actId="1076"/>
        <pc:sldMkLst>
          <pc:docMk/>
          <pc:sldMk cId="462120407" sldId="273"/>
        </pc:sldMkLst>
        <pc:spChg chg="mod">
          <ac:chgData name="Kamper, Elizabeth" userId="S::ekamper@siue.edu::04ee2665-f845-4413-9495-23163c0f7cca" providerId="AD" clId="Web-{014ECF10-F929-4911-952A-EE8462355620}" dt="2022-11-21T17:16:53.428" v="216" actId="1076"/>
          <ac:spMkLst>
            <pc:docMk/>
            <pc:sldMk cId="462120407" sldId="273"/>
            <ac:spMk id="7" creationId="{FA4B05DF-56FF-2CDC-BC34-601768BD433F}"/>
          </ac:spMkLst>
        </pc:spChg>
      </pc:sldChg>
    </pc:docChg>
  </pc:docChgLst>
  <pc:docChgLst>
    <pc:chgData name="Kamper, Elizabeth" userId="S::ekamper@siue.edu::04ee2665-f845-4413-9495-23163c0f7cca" providerId="AD" clId="Web-{F2C4A3D0-F914-467B-B331-6B5814B82603}"/>
    <pc:docChg chg="modSld">
      <pc:chgData name="Kamper, Elizabeth" userId="S::ekamper@siue.edu::04ee2665-f845-4413-9495-23163c0f7cca" providerId="AD" clId="Web-{F2C4A3D0-F914-467B-B331-6B5814B82603}" dt="2022-11-21T20:36:29.568" v="29" actId="20577"/>
      <pc:docMkLst>
        <pc:docMk/>
      </pc:docMkLst>
      <pc:sldChg chg="modSp">
        <pc:chgData name="Kamper, Elizabeth" userId="S::ekamper@siue.edu::04ee2665-f845-4413-9495-23163c0f7cca" providerId="AD" clId="Web-{F2C4A3D0-F914-467B-B331-6B5814B82603}" dt="2022-11-21T20:36:29.568" v="29" actId="20577"/>
        <pc:sldMkLst>
          <pc:docMk/>
          <pc:sldMk cId="462120407" sldId="273"/>
        </pc:sldMkLst>
        <pc:spChg chg="mod">
          <ac:chgData name="Kamper, Elizabeth" userId="S::ekamper@siue.edu::04ee2665-f845-4413-9495-23163c0f7cca" providerId="AD" clId="Web-{F2C4A3D0-F914-467B-B331-6B5814B82603}" dt="2022-11-21T20:36:29.568" v="29" actId="20577"/>
          <ac:spMkLst>
            <pc:docMk/>
            <pc:sldMk cId="462120407" sldId="273"/>
            <ac:spMk id="7" creationId="{FA4B05DF-56FF-2CDC-BC34-601768BD433F}"/>
          </ac:spMkLst>
        </pc:spChg>
      </pc:sldChg>
    </pc:docChg>
  </pc:docChgLst>
  <pc:docChgLst>
    <pc:chgData name="Kamper, Elizabeth" userId="S::ekamper@siue.edu::04ee2665-f845-4413-9495-23163c0f7cca" providerId="AD" clId="Web-{62E31329-E368-422A-B1FD-64F96476CE65}"/>
    <pc:docChg chg="delSld">
      <pc:chgData name="Kamper, Elizabeth" userId="S::ekamper@siue.edu::04ee2665-f845-4413-9495-23163c0f7cca" providerId="AD" clId="Web-{62E31329-E368-422A-B1FD-64F96476CE65}" dt="2022-11-17T16:19:49.008" v="0"/>
      <pc:docMkLst>
        <pc:docMk/>
      </pc:docMkLst>
      <pc:sldChg chg="del">
        <pc:chgData name="Kamper, Elizabeth" userId="S::ekamper@siue.edu::04ee2665-f845-4413-9495-23163c0f7cca" providerId="AD" clId="Web-{62E31329-E368-422A-B1FD-64F96476CE65}" dt="2022-11-17T16:19:49.008" v="0"/>
        <pc:sldMkLst>
          <pc:docMk/>
          <pc:sldMk cId="1882471450" sldId="269"/>
        </pc:sldMkLst>
      </pc:sldChg>
    </pc:docChg>
  </pc:docChgLst>
  <pc:docChgLst>
    <pc:chgData name="McDavid, Shelly" userId="59a2d5a3-3e6d-4f88-a9ce-f5b65632be99" providerId="ADAL" clId="{052A99B4-1BCE-4F1E-A8E5-E8C415331DC1}"/>
    <pc:docChg chg="undo custSel addSld modSld sldOrd replTag delTag">
      <pc:chgData name="McDavid, Shelly" userId="59a2d5a3-3e6d-4f88-a9ce-f5b65632be99" providerId="ADAL" clId="{052A99B4-1BCE-4F1E-A8E5-E8C415331DC1}" dt="2022-02-17T16:13:57.190" v="3652"/>
      <pc:docMkLst>
        <pc:docMk/>
      </pc:docMkLst>
      <pc:sldChg chg="addSp modSp mod setBg replTag delTag">
        <pc:chgData name="McDavid, Shelly" userId="59a2d5a3-3e6d-4f88-a9ce-f5b65632be99" providerId="ADAL" clId="{052A99B4-1BCE-4F1E-A8E5-E8C415331DC1}" dt="2022-02-17T16:12:57.435" v="3621"/>
        <pc:sldMkLst>
          <pc:docMk/>
          <pc:sldMk cId="953412865" sldId="256"/>
        </pc:sldMkLst>
        <pc:spChg chg="mod">
          <ac:chgData name="McDavid, Shelly" userId="59a2d5a3-3e6d-4f88-a9ce-f5b65632be99" providerId="ADAL" clId="{052A99B4-1BCE-4F1E-A8E5-E8C415331DC1}" dt="2022-02-10T03:42:11.970" v="2389" actId="26606"/>
          <ac:spMkLst>
            <pc:docMk/>
            <pc:sldMk cId="953412865" sldId="256"/>
            <ac:spMk id="2" creationId="{DE646EF9-0892-4EF3-B8AF-D1102A699462}"/>
          </ac:spMkLst>
        </pc:spChg>
        <pc:spChg chg="mod">
          <ac:chgData name="McDavid, Shelly" userId="59a2d5a3-3e6d-4f88-a9ce-f5b65632be99" providerId="ADAL" clId="{052A99B4-1BCE-4F1E-A8E5-E8C415331DC1}" dt="2022-02-10T03:42:11.970" v="2389" actId="26606"/>
          <ac:spMkLst>
            <pc:docMk/>
            <pc:sldMk cId="953412865" sldId="256"/>
            <ac:spMk id="3" creationId="{17126759-2A05-4E6F-9AE8-0442C7678807}"/>
          </ac:spMkLst>
        </pc:spChg>
        <pc:spChg chg="add">
          <ac:chgData name="McDavid, Shelly" userId="59a2d5a3-3e6d-4f88-a9ce-f5b65632be99" providerId="ADAL" clId="{052A99B4-1BCE-4F1E-A8E5-E8C415331DC1}" dt="2022-02-10T03:42:11.970" v="2389" actId="26606"/>
          <ac:spMkLst>
            <pc:docMk/>
            <pc:sldMk cId="953412865" sldId="256"/>
            <ac:spMk id="8" creationId="{943CAA20-3569-4189-9E48-239A229A86CA}"/>
          </ac:spMkLst>
        </pc:spChg>
        <pc:spChg chg="add">
          <ac:chgData name="McDavid, Shelly" userId="59a2d5a3-3e6d-4f88-a9ce-f5b65632be99" providerId="ADAL" clId="{052A99B4-1BCE-4F1E-A8E5-E8C415331DC1}" dt="2022-02-10T03:42:11.970" v="2389" actId="26606"/>
          <ac:spMkLst>
            <pc:docMk/>
            <pc:sldMk cId="953412865" sldId="256"/>
            <ac:spMk id="10" creationId="{DA542B6D-E775-4832-91DC-2D20F857813A}"/>
          </ac:spMkLst>
        </pc:spChg>
      </pc:sldChg>
      <pc:sldChg chg="addSp modSp mod setBg replTag delTag">
        <pc:chgData name="McDavid, Shelly" userId="59a2d5a3-3e6d-4f88-a9ce-f5b65632be99" providerId="ADAL" clId="{052A99B4-1BCE-4F1E-A8E5-E8C415331DC1}" dt="2022-02-17T12:58:41.614" v="3560"/>
        <pc:sldMkLst>
          <pc:docMk/>
          <pc:sldMk cId="315968729" sldId="257"/>
        </pc:sldMkLst>
        <pc:spChg chg="mod">
          <ac:chgData name="McDavid, Shelly" userId="59a2d5a3-3e6d-4f88-a9ce-f5b65632be99" providerId="ADAL" clId="{052A99B4-1BCE-4F1E-A8E5-E8C415331DC1}" dt="2022-02-10T03:42:28.724" v="2392" actId="26606"/>
          <ac:spMkLst>
            <pc:docMk/>
            <pc:sldMk cId="315968729" sldId="257"/>
            <ac:spMk id="2" creationId="{7ABC3609-EECA-454D-ACEC-B082DD7F17D6}"/>
          </ac:spMkLst>
        </pc:spChg>
        <pc:spChg chg="mod">
          <ac:chgData name="McDavid, Shelly" userId="59a2d5a3-3e6d-4f88-a9ce-f5b65632be99" providerId="ADAL" clId="{052A99B4-1BCE-4F1E-A8E5-E8C415331DC1}" dt="2022-02-10T04:02:53.786" v="3451" actId="20577"/>
          <ac:spMkLst>
            <pc:docMk/>
            <pc:sldMk cId="315968729" sldId="257"/>
            <ac:spMk id="3" creationId="{268FDC6F-B557-470D-B958-20377D583260}"/>
          </ac:spMkLst>
        </pc:spChg>
        <pc:spChg chg="add">
          <ac:chgData name="McDavid, Shelly" userId="59a2d5a3-3e6d-4f88-a9ce-f5b65632be99" providerId="ADAL" clId="{052A99B4-1BCE-4F1E-A8E5-E8C415331DC1}" dt="2022-02-10T03:42:28.724" v="2392" actId="26606"/>
          <ac:spMkLst>
            <pc:docMk/>
            <pc:sldMk cId="315968729" sldId="257"/>
            <ac:spMk id="8" creationId="{DAF1966E-FD40-4A4A-B61B-C4DF7FA05F06}"/>
          </ac:spMkLst>
        </pc:spChg>
        <pc:spChg chg="add">
          <ac:chgData name="McDavid, Shelly" userId="59a2d5a3-3e6d-4f88-a9ce-f5b65632be99" providerId="ADAL" clId="{052A99B4-1BCE-4F1E-A8E5-E8C415331DC1}" dt="2022-02-10T03:42:28.724" v="2392" actId="26606"/>
          <ac:spMkLst>
            <pc:docMk/>
            <pc:sldMk cId="315968729" sldId="257"/>
            <ac:spMk id="10" creationId="{047BFA19-D45E-416B-A404-7AF2F3F27017}"/>
          </ac:spMkLst>
        </pc:spChg>
        <pc:spChg chg="add">
          <ac:chgData name="McDavid, Shelly" userId="59a2d5a3-3e6d-4f88-a9ce-f5b65632be99" providerId="ADAL" clId="{052A99B4-1BCE-4F1E-A8E5-E8C415331DC1}" dt="2022-02-10T03:42:28.724" v="2392" actId="26606"/>
          <ac:spMkLst>
            <pc:docMk/>
            <pc:sldMk cId="315968729" sldId="257"/>
            <ac:spMk id="12" creationId="{8E0105E7-23DB-4CF2-8258-FF47C7620F6E}"/>
          </ac:spMkLst>
        </pc:spChg>
        <pc:spChg chg="add">
          <ac:chgData name="McDavid, Shelly" userId="59a2d5a3-3e6d-4f88-a9ce-f5b65632be99" providerId="ADAL" clId="{052A99B4-1BCE-4F1E-A8E5-E8C415331DC1}" dt="2022-02-10T03:42:28.724" v="2392" actId="26606"/>
          <ac:spMkLst>
            <pc:docMk/>
            <pc:sldMk cId="315968729" sldId="257"/>
            <ac:spMk id="14" creationId="{074B4F7D-14B2-478B-8BF5-01E4E0C5D263}"/>
          </ac:spMkLst>
        </pc:spChg>
      </pc:sldChg>
      <pc:sldChg chg="addSp delSp modSp mod setBg replTag delTag">
        <pc:chgData name="McDavid, Shelly" userId="59a2d5a3-3e6d-4f88-a9ce-f5b65632be99" providerId="ADAL" clId="{052A99B4-1BCE-4F1E-A8E5-E8C415331DC1}" dt="2022-02-10T03:45:20.024" v="2512"/>
        <pc:sldMkLst>
          <pc:docMk/>
          <pc:sldMk cId="824369929" sldId="258"/>
        </pc:sldMkLst>
        <pc:spChg chg="mod">
          <ac:chgData name="McDavid, Shelly" userId="59a2d5a3-3e6d-4f88-a9ce-f5b65632be99" providerId="ADAL" clId="{052A99B4-1BCE-4F1E-A8E5-E8C415331DC1}" dt="2022-02-10T03:44:17.262" v="2440" actId="26606"/>
          <ac:spMkLst>
            <pc:docMk/>
            <pc:sldMk cId="824369929" sldId="258"/>
            <ac:spMk id="2" creationId="{51982DE6-FEF7-47F0-8990-9BF26CF3778B}"/>
          </ac:spMkLst>
        </pc:spChg>
        <pc:spChg chg="add del">
          <ac:chgData name="McDavid, Shelly" userId="59a2d5a3-3e6d-4f88-a9ce-f5b65632be99" providerId="ADAL" clId="{052A99B4-1BCE-4F1E-A8E5-E8C415331DC1}" dt="2022-02-10T03:44:17.262" v="2440" actId="26606"/>
          <ac:spMkLst>
            <pc:docMk/>
            <pc:sldMk cId="824369929" sldId="258"/>
            <ac:spMk id="3" creationId="{BCAE191C-65AA-4D9D-B6CD-0F33D72635CF}"/>
          </ac:spMkLst>
        </pc:spChg>
        <pc:spChg chg="add del">
          <ac:chgData name="McDavid, Shelly" userId="59a2d5a3-3e6d-4f88-a9ce-f5b65632be99" providerId="ADAL" clId="{052A99B4-1BCE-4F1E-A8E5-E8C415331DC1}" dt="2022-02-10T03:44:17.262" v="2439" actId="26606"/>
          <ac:spMkLst>
            <pc:docMk/>
            <pc:sldMk cId="824369929" sldId="258"/>
            <ac:spMk id="8" creationId="{DAF1966E-FD40-4A4A-B61B-C4DF7FA05F06}"/>
          </ac:spMkLst>
        </pc:spChg>
        <pc:spChg chg="add del">
          <ac:chgData name="McDavid, Shelly" userId="59a2d5a3-3e6d-4f88-a9ce-f5b65632be99" providerId="ADAL" clId="{052A99B4-1BCE-4F1E-A8E5-E8C415331DC1}" dt="2022-02-10T03:44:12.808" v="2437" actId="26606"/>
          <ac:spMkLst>
            <pc:docMk/>
            <pc:sldMk cId="824369929" sldId="258"/>
            <ac:spMk id="10" creationId="{B50AB553-2A96-4A92-96F2-93548E096954}"/>
          </ac:spMkLst>
        </pc:spChg>
        <pc:spChg chg="add del">
          <ac:chgData name="McDavid, Shelly" userId="59a2d5a3-3e6d-4f88-a9ce-f5b65632be99" providerId="ADAL" clId="{052A99B4-1BCE-4F1E-A8E5-E8C415331DC1}" dt="2022-02-10T03:44:17.262" v="2439" actId="26606"/>
          <ac:spMkLst>
            <pc:docMk/>
            <pc:sldMk cId="824369929" sldId="258"/>
            <ac:spMk id="12" creationId="{8E0105E7-23DB-4CF2-8258-FF47C7620F6E}"/>
          </ac:spMkLst>
        </pc:spChg>
        <pc:spChg chg="add del">
          <ac:chgData name="McDavid, Shelly" userId="59a2d5a3-3e6d-4f88-a9ce-f5b65632be99" providerId="ADAL" clId="{052A99B4-1BCE-4F1E-A8E5-E8C415331DC1}" dt="2022-02-10T03:44:17.262" v="2439" actId="26606"/>
          <ac:spMkLst>
            <pc:docMk/>
            <pc:sldMk cId="824369929" sldId="258"/>
            <ac:spMk id="13" creationId="{047BFA19-D45E-416B-A404-7AF2F3F27017}"/>
          </ac:spMkLst>
        </pc:spChg>
        <pc:spChg chg="add del">
          <ac:chgData name="McDavid, Shelly" userId="59a2d5a3-3e6d-4f88-a9ce-f5b65632be99" providerId="ADAL" clId="{052A99B4-1BCE-4F1E-A8E5-E8C415331DC1}" dt="2022-02-10T03:44:17.262" v="2439" actId="26606"/>
          <ac:spMkLst>
            <pc:docMk/>
            <pc:sldMk cId="824369929" sldId="258"/>
            <ac:spMk id="14" creationId="{074B4F7D-14B2-478B-8BF5-01E4E0C5D263}"/>
          </ac:spMkLst>
        </pc:spChg>
        <pc:spChg chg="add del">
          <ac:chgData name="McDavid, Shelly" userId="59a2d5a3-3e6d-4f88-a9ce-f5b65632be99" providerId="ADAL" clId="{052A99B4-1BCE-4F1E-A8E5-E8C415331DC1}" dt="2022-02-10T03:44:17.262" v="2439" actId="26606"/>
          <ac:spMkLst>
            <pc:docMk/>
            <pc:sldMk cId="824369929" sldId="258"/>
            <ac:spMk id="15" creationId="{BCAE191C-65AA-4D9D-B6CD-0F33D72635CF}"/>
          </ac:spMkLst>
        </pc:spChg>
        <pc:spChg chg="add">
          <ac:chgData name="McDavid, Shelly" userId="59a2d5a3-3e6d-4f88-a9ce-f5b65632be99" providerId="ADAL" clId="{052A99B4-1BCE-4F1E-A8E5-E8C415331DC1}" dt="2022-02-10T03:44:17.262" v="2440" actId="26606"/>
          <ac:spMkLst>
            <pc:docMk/>
            <pc:sldMk cId="824369929" sldId="258"/>
            <ac:spMk id="17" creationId="{777A147A-9ED8-46B4-8660-1B3C2AA880B5}"/>
          </ac:spMkLst>
        </pc:spChg>
        <pc:spChg chg="add">
          <ac:chgData name="McDavid, Shelly" userId="59a2d5a3-3e6d-4f88-a9ce-f5b65632be99" providerId="ADAL" clId="{052A99B4-1BCE-4F1E-A8E5-E8C415331DC1}" dt="2022-02-10T03:44:17.262" v="2440" actId="26606"/>
          <ac:spMkLst>
            <pc:docMk/>
            <pc:sldMk cId="824369929" sldId="258"/>
            <ac:spMk id="18" creationId="{5D6C15A0-C087-4593-8414-2B4EC1CDC3DE}"/>
          </ac:spMkLst>
        </pc:spChg>
        <pc:spChg chg="add mod">
          <ac:chgData name="McDavid, Shelly" userId="59a2d5a3-3e6d-4f88-a9ce-f5b65632be99" providerId="ADAL" clId="{052A99B4-1BCE-4F1E-A8E5-E8C415331DC1}" dt="2022-02-10T03:45:13.304" v="2510" actId="20577"/>
          <ac:spMkLst>
            <pc:docMk/>
            <pc:sldMk cId="824369929" sldId="258"/>
            <ac:spMk id="19" creationId="{BCAE191C-65AA-4D9D-B6CD-0F33D72635CF}"/>
          </ac:spMkLst>
        </pc:spChg>
        <pc:graphicFrameChg chg="add del">
          <ac:chgData name="McDavid, Shelly" userId="59a2d5a3-3e6d-4f88-a9ce-f5b65632be99" providerId="ADAL" clId="{052A99B4-1BCE-4F1E-A8E5-E8C415331DC1}" dt="2022-02-10T03:44:12.808" v="2437" actId="26606"/>
          <ac:graphicFrameMkLst>
            <pc:docMk/>
            <pc:sldMk cId="824369929" sldId="258"/>
            <ac:graphicFrameMk id="5" creationId="{6E532802-3535-4732-B504-C16287CD7CC3}"/>
          </ac:graphicFrameMkLst>
        </pc:graphicFrameChg>
        <pc:picChg chg="add del">
          <ac:chgData name="McDavid, Shelly" userId="59a2d5a3-3e6d-4f88-a9ce-f5b65632be99" providerId="ADAL" clId="{052A99B4-1BCE-4F1E-A8E5-E8C415331DC1}" dt="2022-02-10T03:44:12.808" v="2437" actId="26606"/>
          <ac:picMkLst>
            <pc:docMk/>
            <pc:sldMk cId="824369929" sldId="258"/>
            <ac:picMk id="6" creationId="{87F0484E-8B72-4430-987A-04D51D05BB1B}"/>
          </ac:picMkLst>
        </pc:picChg>
      </pc:sldChg>
      <pc:sldChg chg="addSp modSp mod setBg replTag delTag">
        <pc:chgData name="McDavid, Shelly" userId="59a2d5a3-3e6d-4f88-a9ce-f5b65632be99" providerId="ADAL" clId="{052A99B4-1BCE-4F1E-A8E5-E8C415331DC1}" dt="2022-02-10T03:44:03.483" v="2433"/>
        <pc:sldMkLst>
          <pc:docMk/>
          <pc:sldMk cId="1823025451" sldId="259"/>
        </pc:sldMkLst>
        <pc:spChg chg="mod">
          <ac:chgData name="McDavid, Shelly" userId="59a2d5a3-3e6d-4f88-a9ce-f5b65632be99" providerId="ADAL" clId="{052A99B4-1BCE-4F1E-A8E5-E8C415331DC1}" dt="2022-02-10T03:44:00.079" v="2431" actId="26606"/>
          <ac:spMkLst>
            <pc:docMk/>
            <pc:sldMk cId="1823025451" sldId="259"/>
            <ac:spMk id="2" creationId="{BF8DC962-5077-49CE-9A29-ED06F6AADAF4}"/>
          </ac:spMkLst>
        </pc:spChg>
        <pc:spChg chg="mod">
          <ac:chgData name="McDavid, Shelly" userId="59a2d5a3-3e6d-4f88-a9ce-f5b65632be99" providerId="ADAL" clId="{052A99B4-1BCE-4F1E-A8E5-E8C415331DC1}" dt="2022-02-10T03:44:00.079" v="2431" actId="26606"/>
          <ac:spMkLst>
            <pc:docMk/>
            <pc:sldMk cId="1823025451" sldId="259"/>
            <ac:spMk id="3" creationId="{E1CE19B7-B6EF-4A94-9622-F70BB0EC289C}"/>
          </ac:spMkLst>
        </pc:spChg>
        <pc:spChg chg="add">
          <ac:chgData name="McDavid, Shelly" userId="59a2d5a3-3e6d-4f88-a9ce-f5b65632be99" providerId="ADAL" clId="{052A99B4-1BCE-4F1E-A8E5-E8C415331DC1}" dt="2022-02-10T03:44:00.079" v="2431" actId="26606"/>
          <ac:spMkLst>
            <pc:docMk/>
            <pc:sldMk cId="1823025451" sldId="259"/>
            <ac:spMk id="8" creationId="{100EDD19-6802-4EC3-95CE-CFFAB042CFD6}"/>
          </ac:spMkLst>
        </pc:spChg>
        <pc:spChg chg="add">
          <ac:chgData name="McDavid, Shelly" userId="59a2d5a3-3e6d-4f88-a9ce-f5b65632be99" providerId="ADAL" clId="{052A99B4-1BCE-4F1E-A8E5-E8C415331DC1}" dt="2022-02-10T03:44:00.079" v="2431" actId="26606"/>
          <ac:spMkLst>
            <pc:docMk/>
            <pc:sldMk cId="1823025451" sldId="259"/>
            <ac:spMk id="10" creationId="{DB17E863-922E-4C26-BD64-E8FD41D28661}"/>
          </ac:spMkLst>
        </pc:spChg>
      </pc:sldChg>
      <pc:sldChg chg="addSp delSp modSp mod setBg replTag delTag">
        <pc:chgData name="McDavid, Shelly" userId="59a2d5a3-3e6d-4f88-a9ce-f5b65632be99" providerId="ADAL" clId="{052A99B4-1BCE-4F1E-A8E5-E8C415331DC1}" dt="2022-02-10T03:43:47.103" v="2428" actId="26606"/>
        <pc:sldMkLst>
          <pc:docMk/>
          <pc:sldMk cId="614974279" sldId="260"/>
        </pc:sldMkLst>
        <pc:spChg chg="mod">
          <ac:chgData name="McDavid, Shelly" userId="59a2d5a3-3e6d-4f88-a9ce-f5b65632be99" providerId="ADAL" clId="{052A99B4-1BCE-4F1E-A8E5-E8C415331DC1}" dt="2022-02-10T03:43:47.103" v="2428" actId="26606"/>
          <ac:spMkLst>
            <pc:docMk/>
            <pc:sldMk cId="614974279" sldId="260"/>
            <ac:spMk id="2" creationId="{0C916F23-CE78-4CB3-9BD1-BADB69D18856}"/>
          </ac:spMkLst>
        </pc:spChg>
        <pc:spChg chg="del">
          <ac:chgData name="McDavid, Shelly" userId="59a2d5a3-3e6d-4f88-a9ce-f5b65632be99" providerId="ADAL" clId="{052A99B4-1BCE-4F1E-A8E5-E8C415331DC1}" dt="2022-02-10T03:43:47.103" v="2428" actId="26606"/>
          <ac:spMkLst>
            <pc:docMk/>
            <pc:sldMk cId="614974279" sldId="260"/>
            <ac:spMk id="3" creationId="{34380CDA-77E1-4FDA-85E2-B8A724CB55F2}"/>
          </ac:spMkLst>
        </pc:spChg>
        <pc:spChg chg="add">
          <ac:chgData name="McDavid, Shelly" userId="59a2d5a3-3e6d-4f88-a9ce-f5b65632be99" providerId="ADAL" clId="{052A99B4-1BCE-4F1E-A8E5-E8C415331DC1}" dt="2022-02-10T03:43:47.103" v="2428" actId="26606"/>
          <ac:spMkLst>
            <pc:docMk/>
            <pc:sldMk cId="614974279" sldId="260"/>
            <ac:spMk id="10" creationId="{B50AB553-2A96-4A92-96F2-93548E096954}"/>
          </ac:spMkLst>
        </pc:spChg>
        <pc:graphicFrameChg chg="add">
          <ac:chgData name="McDavid, Shelly" userId="59a2d5a3-3e6d-4f88-a9ce-f5b65632be99" providerId="ADAL" clId="{052A99B4-1BCE-4F1E-A8E5-E8C415331DC1}" dt="2022-02-10T03:43:47.103" v="2428" actId="26606"/>
          <ac:graphicFrameMkLst>
            <pc:docMk/>
            <pc:sldMk cId="614974279" sldId="260"/>
            <ac:graphicFrameMk id="5" creationId="{50BAB237-A509-415D-9DB0-AEA5B9B988F2}"/>
          </ac:graphicFrameMkLst>
        </pc:graphicFrameChg>
        <pc:picChg chg="add">
          <ac:chgData name="McDavid, Shelly" userId="59a2d5a3-3e6d-4f88-a9ce-f5b65632be99" providerId="ADAL" clId="{052A99B4-1BCE-4F1E-A8E5-E8C415331DC1}" dt="2022-02-10T03:43:47.103" v="2428" actId="26606"/>
          <ac:picMkLst>
            <pc:docMk/>
            <pc:sldMk cId="614974279" sldId="260"/>
            <ac:picMk id="6" creationId="{3A0369FE-BEF2-4321-B580-6811840A7D38}"/>
          </ac:picMkLst>
        </pc:picChg>
      </pc:sldChg>
      <pc:sldChg chg="addSp delSp modSp mod setBg replTag delTag">
        <pc:chgData name="McDavid, Shelly" userId="59a2d5a3-3e6d-4f88-a9ce-f5b65632be99" providerId="ADAL" clId="{052A99B4-1BCE-4F1E-A8E5-E8C415331DC1}" dt="2022-02-17T15:14:33.813" v="3588"/>
        <pc:sldMkLst>
          <pc:docMk/>
          <pc:sldMk cId="3494294991" sldId="261"/>
        </pc:sldMkLst>
        <pc:spChg chg="mod">
          <ac:chgData name="McDavid, Shelly" userId="59a2d5a3-3e6d-4f88-a9ce-f5b65632be99" providerId="ADAL" clId="{052A99B4-1BCE-4F1E-A8E5-E8C415331DC1}" dt="2022-02-10T03:55:54.351" v="2973" actId="20577"/>
          <ac:spMkLst>
            <pc:docMk/>
            <pc:sldMk cId="3494294991" sldId="261"/>
            <ac:spMk id="2" creationId="{EB33DE09-DDEE-4314-ACB6-BEA6F234268C}"/>
          </ac:spMkLst>
        </pc:spChg>
        <pc:spChg chg="mod">
          <ac:chgData name="McDavid, Shelly" userId="59a2d5a3-3e6d-4f88-a9ce-f5b65632be99" providerId="ADAL" clId="{052A99B4-1BCE-4F1E-A8E5-E8C415331DC1}" dt="2022-02-10T03:58:11.147" v="3242" actId="14100"/>
          <ac:spMkLst>
            <pc:docMk/>
            <pc:sldMk cId="3494294991" sldId="261"/>
            <ac:spMk id="3" creationId="{46BAEA4B-4D4B-48CF-8E21-4ACE8FF1C364}"/>
          </ac:spMkLst>
        </pc:spChg>
        <pc:spChg chg="add del">
          <ac:chgData name="McDavid, Shelly" userId="59a2d5a3-3e6d-4f88-a9ce-f5b65632be99" providerId="ADAL" clId="{052A99B4-1BCE-4F1E-A8E5-E8C415331DC1}" dt="2022-02-10T03:58:08.261" v="3241" actId="26606"/>
          <ac:spMkLst>
            <pc:docMk/>
            <pc:sldMk cId="3494294991" sldId="261"/>
            <ac:spMk id="8" creationId="{100EDD19-6802-4EC3-95CE-CFFAB042CFD6}"/>
          </ac:spMkLst>
        </pc:spChg>
        <pc:spChg chg="add del">
          <ac:chgData name="McDavid, Shelly" userId="59a2d5a3-3e6d-4f88-a9ce-f5b65632be99" providerId="ADAL" clId="{052A99B4-1BCE-4F1E-A8E5-E8C415331DC1}" dt="2022-02-10T03:43:21.544" v="2424" actId="26606"/>
          <ac:spMkLst>
            <pc:docMk/>
            <pc:sldMk cId="3494294991" sldId="261"/>
            <ac:spMk id="9" creationId="{F13C74B1-5B17-4795-BED0-7140497B445A}"/>
          </ac:spMkLst>
        </pc:spChg>
        <pc:spChg chg="add del">
          <ac:chgData name="McDavid, Shelly" userId="59a2d5a3-3e6d-4f88-a9ce-f5b65632be99" providerId="ADAL" clId="{052A99B4-1BCE-4F1E-A8E5-E8C415331DC1}" dt="2022-02-10T03:58:08.261" v="3241" actId="26606"/>
          <ac:spMkLst>
            <pc:docMk/>
            <pc:sldMk cId="3494294991" sldId="261"/>
            <ac:spMk id="10" creationId="{DB17E863-922E-4C26-BD64-E8FD41D28661}"/>
          </ac:spMkLst>
        </pc:spChg>
        <pc:spChg chg="add del">
          <ac:chgData name="McDavid, Shelly" userId="59a2d5a3-3e6d-4f88-a9ce-f5b65632be99" providerId="ADAL" clId="{052A99B4-1BCE-4F1E-A8E5-E8C415331DC1}" dt="2022-02-10T03:43:21.544" v="2424" actId="26606"/>
          <ac:spMkLst>
            <pc:docMk/>
            <pc:sldMk cId="3494294991" sldId="261"/>
            <ac:spMk id="11" creationId="{D4974D33-8DC5-464E-8C6D-BE58F0669C17}"/>
          </ac:spMkLst>
        </pc:spChg>
        <pc:spChg chg="add mod">
          <ac:chgData name="McDavid, Shelly" userId="59a2d5a3-3e6d-4f88-a9ce-f5b65632be99" providerId="ADAL" clId="{052A99B4-1BCE-4F1E-A8E5-E8C415331DC1}" dt="2022-02-10T04:02:28.192" v="3427" actId="20577"/>
          <ac:spMkLst>
            <pc:docMk/>
            <pc:sldMk cId="3494294991" sldId="261"/>
            <ac:spMk id="12" creationId="{4D6CDB75-7A2F-48E3-B314-B0432F3F0BFF}"/>
          </ac:spMkLst>
        </pc:spChg>
        <pc:spChg chg="add">
          <ac:chgData name="McDavid, Shelly" userId="59a2d5a3-3e6d-4f88-a9ce-f5b65632be99" providerId="ADAL" clId="{052A99B4-1BCE-4F1E-A8E5-E8C415331DC1}" dt="2022-02-10T03:58:08.261" v="3241" actId="26606"/>
          <ac:spMkLst>
            <pc:docMk/>
            <pc:sldMk cId="3494294991" sldId="261"/>
            <ac:spMk id="15" creationId="{100EDD19-6802-4EC3-95CE-CFFAB042CFD6}"/>
          </ac:spMkLst>
        </pc:spChg>
        <pc:spChg chg="add">
          <ac:chgData name="McDavid, Shelly" userId="59a2d5a3-3e6d-4f88-a9ce-f5b65632be99" providerId="ADAL" clId="{052A99B4-1BCE-4F1E-A8E5-E8C415331DC1}" dt="2022-02-10T03:58:08.261" v="3241" actId="26606"/>
          <ac:spMkLst>
            <pc:docMk/>
            <pc:sldMk cId="3494294991" sldId="261"/>
            <ac:spMk id="17" creationId="{DB17E863-922E-4C26-BD64-E8FD41D28661}"/>
          </ac:spMkLst>
        </pc:spChg>
        <pc:picChg chg="add del">
          <ac:chgData name="McDavid, Shelly" userId="59a2d5a3-3e6d-4f88-a9ce-f5b65632be99" providerId="ADAL" clId="{052A99B4-1BCE-4F1E-A8E5-E8C415331DC1}" dt="2022-02-10T03:43:21.544" v="2424" actId="26606"/>
          <ac:picMkLst>
            <pc:docMk/>
            <pc:sldMk cId="3494294991" sldId="261"/>
            <ac:picMk id="5" creationId="{A3FA1C18-1E18-4820-AE31-D4CD055C5DB4}"/>
          </ac:picMkLst>
        </pc:picChg>
      </pc:sldChg>
      <pc:sldChg chg="addSp modSp mod setBg replTag delTag">
        <pc:chgData name="McDavid, Shelly" userId="59a2d5a3-3e6d-4f88-a9ce-f5b65632be99" providerId="ADAL" clId="{052A99B4-1BCE-4F1E-A8E5-E8C415331DC1}" dt="2022-02-17T15:14:28.507" v="3582"/>
        <pc:sldMkLst>
          <pc:docMk/>
          <pc:sldMk cId="3963222774" sldId="262"/>
        </pc:sldMkLst>
        <pc:spChg chg="mod">
          <ac:chgData name="McDavid, Shelly" userId="59a2d5a3-3e6d-4f88-a9ce-f5b65632be99" providerId="ADAL" clId="{052A99B4-1BCE-4F1E-A8E5-E8C415331DC1}" dt="2022-02-10T03:41:48.537" v="2381" actId="26606"/>
          <ac:spMkLst>
            <pc:docMk/>
            <pc:sldMk cId="3963222774" sldId="262"/>
            <ac:spMk id="2" creationId="{5D9CD828-8DA7-4FCB-ACD7-05B84F71D88B}"/>
          </ac:spMkLst>
        </pc:spChg>
        <pc:spChg chg="mod">
          <ac:chgData name="McDavid, Shelly" userId="59a2d5a3-3e6d-4f88-a9ce-f5b65632be99" providerId="ADAL" clId="{052A99B4-1BCE-4F1E-A8E5-E8C415331DC1}" dt="2022-02-10T03:55:12.727" v="2949" actId="14100"/>
          <ac:spMkLst>
            <pc:docMk/>
            <pc:sldMk cId="3963222774" sldId="262"/>
            <ac:spMk id="3" creationId="{5563F3E1-FB46-40AD-8B41-B392B5746284}"/>
          </ac:spMkLst>
        </pc:spChg>
        <pc:spChg chg="add mod">
          <ac:chgData name="McDavid, Shelly" userId="59a2d5a3-3e6d-4f88-a9ce-f5b65632be99" providerId="ADAL" clId="{052A99B4-1BCE-4F1E-A8E5-E8C415331DC1}" dt="2022-02-10T03:48:15.775" v="2654" actId="1076"/>
          <ac:spMkLst>
            <pc:docMk/>
            <pc:sldMk cId="3963222774" sldId="262"/>
            <ac:spMk id="6" creationId="{E81A7822-058A-4F98-A6C3-6C786DBA1281}"/>
          </ac:spMkLst>
        </pc:spChg>
        <pc:spChg chg="add">
          <ac:chgData name="McDavid, Shelly" userId="59a2d5a3-3e6d-4f88-a9ce-f5b65632be99" providerId="ADAL" clId="{052A99B4-1BCE-4F1E-A8E5-E8C415331DC1}" dt="2022-02-10T03:41:48.537" v="2381" actId="26606"/>
          <ac:spMkLst>
            <pc:docMk/>
            <pc:sldMk cId="3963222774" sldId="262"/>
            <ac:spMk id="10" creationId="{2B97F24A-32CE-4C1C-A50D-3016B394DCFB}"/>
          </ac:spMkLst>
        </pc:spChg>
        <pc:spChg chg="add">
          <ac:chgData name="McDavid, Shelly" userId="59a2d5a3-3e6d-4f88-a9ce-f5b65632be99" providerId="ADAL" clId="{052A99B4-1BCE-4F1E-A8E5-E8C415331DC1}" dt="2022-02-10T03:41:48.537" v="2381" actId="26606"/>
          <ac:spMkLst>
            <pc:docMk/>
            <pc:sldMk cId="3963222774" sldId="262"/>
            <ac:spMk id="12" creationId="{CD8B4F24-440B-49E9-B85D-733523DC064B}"/>
          </ac:spMkLst>
        </pc:spChg>
        <pc:picChg chg="add mod">
          <ac:chgData name="McDavid, Shelly" userId="59a2d5a3-3e6d-4f88-a9ce-f5b65632be99" providerId="ADAL" clId="{052A99B4-1BCE-4F1E-A8E5-E8C415331DC1}" dt="2022-02-10T03:41:50.991" v="2384" actId="27614"/>
          <ac:picMkLst>
            <pc:docMk/>
            <pc:sldMk cId="3963222774" sldId="262"/>
            <ac:picMk id="5" creationId="{FEF7914A-0591-41B1-9DD1-9830FD13973B}"/>
          </ac:picMkLst>
        </pc:picChg>
      </pc:sldChg>
      <pc:sldChg chg="addSp delSp modSp mod setBg replTag delTag">
        <pc:chgData name="McDavid, Shelly" userId="59a2d5a3-3e6d-4f88-a9ce-f5b65632be99" providerId="ADAL" clId="{052A99B4-1BCE-4F1E-A8E5-E8C415331DC1}" dt="2022-02-10T04:03:49.914" v="3548"/>
        <pc:sldMkLst>
          <pc:docMk/>
          <pc:sldMk cId="495102417" sldId="263"/>
        </pc:sldMkLst>
        <pc:spChg chg="mod">
          <ac:chgData name="McDavid, Shelly" userId="59a2d5a3-3e6d-4f88-a9ce-f5b65632be99" providerId="ADAL" clId="{052A99B4-1BCE-4F1E-A8E5-E8C415331DC1}" dt="2022-02-10T03:46:01.681" v="2527" actId="26606"/>
          <ac:spMkLst>
            <pc:docMk/>
            <pc:sldMk cId="495102417" sldId="263"/>
            <ac:spMk id="2" creationId="{C0369FE8-8E5A-4D67-8AB1-0CFDBB47D399}"/>
          </ac:spMkLst>
        </pc:spChg>
        <pc:spChg chg="mod">
          <ac:chgData name="McDavid, Shelly" userId="59a2d5a3-3e6d-4f88-a9ce-f5b65632be99" providerId="ADAL" clId="{052A99B4-1BCE-4F1E-A8E5-E8C415331DC1}" dt="2022-02-10T03:54:59.365" v="2943" actId="27636"/>
          <ac:spMkLst>
            <pc:docMk/>
            <pc:sldMk cId="495102417" sldId="263"/>
            <ac:spMk id="3" creationId="{95F99A53-A191-4E89-920C-01FB7FBEF802}"/>
          </ac:spMkLst>
        </pc:spChg>
        <pc:spChg chg="add">
          <ac:chgData name="McDavid, Shelly" userId="59a2d5a3-3e6d-4f88-a9ce-f5b65632be99" providerId="ADAL" clId="{052A99B4-1BCE-4F1E-A8E5-E8C415331DC1}" dt="2022-02-10T03:46:01.681" v="2527" actId="26606"/>
          <ac:spMkLst>
            <pc:docMk/>
            <pc:sldMk cId="495102417" sldId="263"/>
            <ac:spMk id="12" creationId="{743AA782-23D1-4521-8CAD-47662984AA08}"/>
          </ac:spMkLst>
        </pc:spChg>
        <pc:spChg chg="add">
          <ac:chgData name="McDavid, Shelly" userId="59a2d5a3-3e6d-4f88-a9ce-f5b65632be99" providerId="ADAL" clId="{052A99B4-1BCE-4F1E-A8E5-E8C415331DC1}" dt="2022-02-10T03:46:01.681" v="2527" actId="26606"/>
          <ac:spMkLst>
            <pc:docMk/>
            <pc:sldMk cId="495102417" sldId="263"/>
            <ac:spMk id="14" creationId="{71877DBC-BB60-40F0-AC93-2ACDBAAE60CE}"/>
          </ac:spMkLst>
        </pc:spChg>
        <pc:picChg chg="add del mod">
          <ac:chgData name="McDavid, Shelly" userId="59a2d5a3-3e6d-4f88-a9ce-f5b65632be99" providerId="ADAL" clId="{052A99B4-1BCE-4F1E-A8E5-E8C415331DC1}" dt="2022-02-10T02:01:04.820" v="917" actId="478"/>
          <ac:picMkLst>
            <pc:docMk/>
            <pc:sldMk cId="495102417" sldId="263"/>
            <ac:picMk id="5" creationId="{BFB04469-2883-479B-A4B0-DED928041421}"/>
          </ac:picMkLst>
        </pc:picChg>
        <pc:picChg chg="add mod">
          <ac:chgData name="McDavid, Shelly" userId="59a2d5a3-3e6d-4f88-a9ce-f5b65632be99" providerId="ADAL" clId="{052A99B4-1BCE-4F1E-A8E5-E8C415331DC1}" dt="2022-02-10T03:46:01.681" v="2527" actId="26606"/>
          <ac:picMkLst>
            <pc:docMk/>
            <pc:sldMk cId="495102417" sldId="263"/>
            <ac:picMk id="7" creationId="{B3FA3E68-9204-422B-B782-8B83DFA487DC}"/>
          </ac:picMkLst>
        </pc:picChg>
      </pc:sldChg>
      <pc:sldChg chg="addSp modSp mod setBg replTag delTag">
        <pc:chgData name="McDavid, Shelly" userId="59a2d5a3-3e6d-4f88-a9ce-f5b65632be99" providerId="ADAL" clId="{052A99B4-1BCE-4F1E-A8E5-E8C415331DC1}" dt="2022-02-17T15:14:17.060" v="3580"/>
        <pc:sldMkLst>
          <pc:docMk/>
          <pc:sldMk cId="445726202" sldId="264"/>
        </pc:sldMkLst>
        <pc:spChg chg="mod">
          <ac:chgData name="McDavid, Shelly" userId="59a2d5a3-3e6d-4f88-a9ce-f5b65632be99" providerId="ADAL" clId="{052A99B4-1BCE-4F1E-A8E5-E8C415331DC1}" dt="2022-02-10T03:46:12.357" v="2530" actId="26606"/>
          <ac:spMkLst>
            <pc:docMk/>
            <pc:sldMk cId="445726202" sldId="264"/>
            <ac:spMk id="2" creationId="{A3C0CA15-F28D-4A6C-B33E-50119AA16C7B}"/>
          </ac:spMkLst>
        </pc:spChg>
        <pc:spChg chg="mod">
          <ac:chgData name="McDavid, Shelly" userId="59a2d5a3-3e6d-4f88-a9ce-f5b65632be99" providerId="ADAL" clId="{052A99B4-1BCE-4F1E-A8E5-E8C415331DC1}" dt="2022-02-10T04:03:43.854" v="3542" actId="20577"/>
          <ac:spMkLst>
            <pc:docMk/>
            <pc:sldMk cId="445726202" sldId="264"/>
            <ac:spMk id="3" creationId="{5ED3DFDC-DB2C-440C-B529-8CDF1ACBB0BE}"/>
          </ac:spMkLst>
        </pc:spChg>
        <pc:spChg chg="add">
          <ac:chgData name="McDavid, Shelly" userId="59a2d5a3-3e6d-4f88-a9ce-f5b65632be99" providerId="ADAL" clId="{052A99B4-1BCE-4F1E-A8E5-E8C415331DC1}" dt="2022-02-10T03:46:12.357" v="2530" actId="26606"/>
          <ac:spMkLst>
            <pc:docMk/>
            <pc:sldMk cId="445726202" sldId="264"/>
            <ac:spMk id="8" creationId="{DAF1966E-FD40-4A4A-B61B-C4DF7FA05F06}"/>
          </ac:spMkLst>
        </pc:spChg>
        <pc:spChg chg="add">
          <ac:chgData name="McDavid, Shelly" userId="59a2d5a3-3e6d-4f88-a9ce-f5b65632be99" providerId="ADAL" clId="{052A99B4-1BCE-4F1E-A8E5-E8C415331DC1}" dt="2022-02-10T03:46:12.357" v="2530" actId="26606"/>
          <ac:spMkLst>
            <pc:docMk/>
            <pc:sldMk cId="445726202" sldId="264"/>
            <ac:spMk id="10" creationId="{047BFA19-D45E-416B-A404-7AF2F3F27017}"/>
          </ac:spMkLst>
        </pc:spChg>
        <pc:spChg chg="add">
          <ac:chgData name="McDavid, Shelly" userId="59a2d5a3-3e6d-4f88-a9ce-f5b65632be99" providerId="ADAL" clId="{052A99B4-1BCE-4F1E-A8E5-E8C415331DC1}" dt="2022-02-10T03:46:12.357" v="2530" actId="26606"/>
          <ac:spMkLst>
            <pc:docMk/>
            <pc:sldMk cId="445726202" sldId="264"/>
            <ac:spMk id="12" creationId="{8E0105E7-23DB-4CF2-8258-FF47C7620F6E}"/>
          </ac:spMkLst>
        </pc:spChg>
        <pc:spChg chg="add">
          <ac:chgData name="McDavid, Shelly" userId="59a2d5a3-3e6d-4f88-a9ce-f5b65632be99" providerId="ADAL" clId="{052A99B4-1BCE-4F1E-A8E5-E8C415331DC1}" dt="2022-02-10T03:46:12.357" v="2530" actId="26606"/>
          <ac:spMkLst>
            <pc:docMk/>
            <pc:sldMk cId="445726202" sldId="264"/>
            <ac:spMk id="14" creationId="{074B4F7D-14B2-478B-8BF5-01E4E0C5D263}"/>
          </ac:spMkLst>
        </pc:spChg>
      </pc:sldChg>
      <pc:sldChg chg="addSp modSp mod setBg replTag delTag">
        <pc:chgData name="McDavid, Shelly" userId="59a2d5a3-3e6d-4f88-a9ce-f5b65632be99" providerId="ADAL" clId="{052A99B4-1BCE-4F1E-A8E5-E8C415331DC1}" dt="2022-02-17T16:13:00.060" v="3623"/>
        <pc:sldMkLst>
          <pc:docMk/>
          <pc:sldMk cId="1260456096" sldId="265"/>
        </pc:sldMkLst>
        <pc:spChg chg="mod">
          <ac:chgData name="McDavid, Shelly" userId="59a2d5a3-3e6d-4f88-a9ce-f5b65632be99" providerId="ADAL" clId="{052A99B4-1BCE-4F1E-A8E5-E8C415331DC1}" dt="2022-02-10T03:54:29.537" v="2926" actId="26606"/>
          <ac:spMkLst>
            <pc:docMk/>
            <pc:sldMk cId="1260456096" sldId="265"/>
            <ac:spMk id="2" creationId="{9DB9A774-B4D5-499B-9115-965FA9FE4804}"/>
          </ac:spMkLst>
        </pc:spChg>
        <pc:spChg chg="mod">
          <ac:chgData name="McDavid, Shelly" userId="59a2d5a3-3e6d-4f88-a9ce-f5b65632be99" providerId="ADAL" clId="{052A99B4-1BCE-4F1E-A8E5-E8C415331DC1}" dt="2022-02-10T03:54:39.058" v="2927" actId="255"/>
          <ac:spMkLst>
            <pc:docMk/>
            <pc:sldMk cId="1260456096" sldId="265"/>
            <ac:spMk id="3" creationId="{D11CAF39-EEC2-4F4A-8434-E587CADA5B61}"/>
          </ac:spMkLst>
        </pc:spChg>
        <pc:spChg chg="add">
          <ac:chgData name="McDavid, Shelly" userId="59a2d5a3-3e6d-4f88-a9ce-f5b65632be99" providerId="ADAL" clId="{052A99B4-1BCE-4F1E-A8E5-E8C415331DC1}" dt="2022-02-10T03:54:29.537" v="2926" actId="26606"/>
          <ac:spMkLst>
            <pc:docMk/>
            <pc:sldMk cId="1260456096" sldId="265"/>
            <ac:spMk id="9" creationId="{2C61293E-6EBE-43EF-A52C-9BEBFD7679D4}"/>
          </ac:spMkLst>
        </pc:spChg>
        <pc:spChg chg="add">
          <ac:chgData name="McDavid, Shelly" userId="59a2d5a3-3e6d-4f88-a9ce-f5b65632be99" providerId="ADAL" clId="{052A99B4-1BCE-4F1E-A8E5-E8C415331DC1}" dt="2022-02-10T03:54:29.537" v="2926" actId="26606"/>
          <ac:spMkLst>
            <pc:docMk/>
            <pc:sldMk cId="1260456096" sldId="265"/>
            <ac:spMk id="11" creationId="{21540236-BFD5-4A9D-8840-4703E7F76825}"/>
          </ac:spMkLst>
        </pc:spChg>
        <pc:picChg chg="add">
          <ac:chgData name="McDavid, Shelly" userId="59a2d5a3-3e6d-4f88-a9ce-f5b65632be99" providerId="ADAL" clId="{052A99B4-1BCE-4F1E-A8E5-E8C415331DC1}" dt="2022-02-10T03:54:29.537" v="2926" actId="26606"/>
          <ac:picMkLst>
            <pc:docMk/>
            <pc:sldMk cId="1260456096" sldId="265"/>
            <ac:picMk id="5" creationId="{AC78EF08-1A8B-40EB-A049-8C3584A554C9}"/>
          </ac:picMkLst>
        </pc:picChg>
      </pc:sldChg>
      <pc:sldChg chg="modSp mod replTag delTag">
        <pc:chgData name="McDavid, Shelly" userId="59a2d5a3-3e6d-4f88-a9ce-f5b65632be99" providerId="ADAL" clId="{052A99B4-1BCE-4F1E-A8E5-E8C415331DC1}" dt="2022-02-17T15:18:49.607" v="3613" actId="255"/>
        <pc:sldMkLst>
          <pc:docMk/>
          <pc:sldMk cId="1005350910" sldId="266"/>
        </pc:sldMkLst>
        <pc:spChg chg="mod">
          <ac:chgData name="McDavid, Shelly" userId="59a2d5a3-3e6d-4f88-a9ce-f5b65632be99" providerId="ADAL" clId="{052A99B4-1BCE-4F1E-A8E5-E8C415331DC1}" dt="2022-02-17T15:18:49.607" v="3613" actId="255"/>
          <ac:spMkLst>
            <pc:docMk/>
            <pc:sldMk cId="1005350910" sldId="266"/>
            <ac:spMk id="3" creationId="{10DB96CF-B9C3-48E3-855F-7A5F9025632C}"/>
          </ac:spMkLst>
        </pc:spChg>
      </pc:sldChg>
      <pc:sldChg chg="addSp modSp new mod setBg replTag delTag">
        <pc:chgData name="McDavid, Shelly" userId="59a2d5a3-3e6d-4f88-a9ce-f5b65632be99" providerId="ADAL" clId="{052A99B4-1BCE-4F1E-A8E5-E8C415331DC1}" dt="2022-02-17T15:14:31.302" v="3586"/>
        <pc:sldMkLst>
          <pc:docMk/>
          <pc:sldMk cId="577004196" sldId="267"/>
        </pc:sldMkLst>
        <pc:spChg chg="mod">
          <ac:chgData name="McDavid, Shelly" userId="59a2d5a3-3e6d-4f88-a9ce-f5b65632be99" providerId="ADAL" clId="{052A99B4-1BCE-4F1E-A8E5-E8C415331DC1}" dt="2022-02-10T03:45:27.957" v="2517" actId="26606"/>
          <ac:spMkLst>
            <pc:docMk/>
            <pc:sldMk cId="577004196" sldId="267"/>
            <ac:spMk id="2" creationId="{4BCAFE54-340C-4B75-9AE4-DF064936744E}"/>
          </ac:spMkLst>
        </pc:spChg>
        <pc:spChg chg="mod">
          <ac:chgData name="McDavid, Shelly" userId="59a2d5a3-3e6d-4f88-a9ce-f5b65632be99" providerId="ADAL" clId="{052A99B4-1BCE-4F1E-A8E5-E8C415331DC1}" dt="2022-02-10T03:55:42.732" v="2965" actId="121"/>
          <ac:spMkLst>
            <pc:docMk/>
            <pc:sldMk cId="577004196" sldId="267"/>
            <ac:spMk id="3" creationId="{18F4FAD4-571C-488F-AD33-9CAF2AB2D353}"/>
          </ac:spMkLst>
        </pc:spChg>
        <pc:spChg chg="add">
          <ac:chgData name="McDavid, Shelly" userId="59a2d5a3-3e6d-4f88-a9ce-f5b65632be99" providerId="ADAL" clId="{052A99B4-1BCE-4F1E-A8E5-E8C415331DC1}" dt="2022-02-10T03:45:27.957" v="2517" actId="26606"/>
          <ac:spMkLst>
            <pc:docMk/>
            <pc:sldMk cId="577004196" sldId="267"/>
            <ac:spMk id="8" creationId="{DAF1966E-FD40-4A4A-B61B-C4DF7FA05F06}"/>
          </ac:spMkLst>
        </pc:spChg>
        <pc:spChg chg="add">
          <ac:chgData name="McDavid, Shelly" userId="59a2d5a3-3e6d-4f88-a9ce-f5b65632be99" providerId="ADAL" clId="{052A99B4-1BCE-4F1E-A8E5-E8C415331DC1}" dt="2022-02-10T03:45:27.957" v="2517" actId="26606"/>
          <ac:spMkLst>
            <pc:docMk/>
            <pc:sldMk cId="577004196" sldId="267"/>
            <ac:spMk id="10" creationId="{047BFA19-D45E-416B-A404-7AF2F3F27017}"/>
          </ac:spMkLst>
        </pc:spChg>
        <pc:spChg chg="add">
          <ac:chgData name="McDavid, Shelly" userId="59a2d5a3-3e6d-4f88-a9ce-f5b65632be99" providerId="ADAL" clId="{052A99B4-1BCE-4F1E-A8E5-E8C415331DC1}" dt="2022-02-10T03:45:27.957" v="2517" actId="26606"/>
          <ac:spMkLst>
            <pc:docMk/>
            <pc:sldMk cId="577004196" sldId="267"/>
            <ac:spMk id="12" creationId="{8E0105E7-23DB-4CF2-8258-FF47C7620F6E}"/>
          </ac:spMkLst>
        </pc:spChg>
        <pc:spChg chg="add">
          <ac:chgData name="McDavid, Shelly" userId="59a2d5a3-3e6d-4f88-a9ce-f5b65632be99" providerId="ADAL" clId="{052A99B4-1BCE-4F1E-A8E5-E8C415331DC1}" dt="2022-02-10T03:45:27.957" v="2517" actId="26606"/>
          <ac:spMkLst>
            <pc:docMk/>
            <pc:sldMk cId="577004196" sldId="267"/>
            <ac:spMk id="14" creationId="{074B4F7D-14B2-478B-8BF5-01E4E0C5D263}"/>
          </ac:spMkLst>
        </pc:spChg>
      </pc:sldChg>
      <pc:sldChg chg="addSp modSp new mod setBg replTag delTag">
        <pc:chgData name="McDavid, Shelly" userId="59a2d5a3-3e6d-4f88-a9ce-f5b65632be99" providerId="ADAL" clId="{052A99B4-1BCE-4F1E-A8E5-E8C415331DC1}" dt="2022-02-17T15:14:29.582" v="3584"/>
        <pc:sldMkLst>
          <pc:docMk/>
          <pc:sldMk cId="2187376108" sldId="268"/>
        </pc:sldMkLst>
        <pc:spChg chg="mod">
          <ac:chgData name="McDavid, Shelly" userId="59a2d5a3-3e6d-4f88-a9ce-f5b65632be99" providerId="ADAL" clId="{052A99B4-1BCE-4F1E-A8E5-E8C415331DC1}" dt="2022-02-10T03:45:47.780" v="2520" actId="26606"/>
          <ac:spMkLst>
            <pc:docMk/>
            <pc:sldMk cId="2187376108" sldId="268"/>
            <ac:spMk id="2" creationId="{4CA4489B-32E3-49DF-8B42-8AB62DD30690}"/>
          </ac:spMkLst>
        </pc:spChg>
        <pc:spChg chg="mod">
          <ac:chgData name="McDavid, Shelly" userId="59a2d5a3-3e6d-4f88-a9ce-f5b65632be99" providerId="ADAL" clId="{052A99B4-1BCE-4F1E-A8E5-E8C415331DC1}" dt="2022-02-10T03:55:33.268" v="2960" actId="255"/>
          <ac:spMkLst>
            <pc:docMk/>
            <pc:sldMk cId="2187376108" sldId="268"/>
            <ac:spMk id="3" creationId="{4A079F70-48FC-4549-8FFB-20945268412D}"/>
          </ac:spMkLst>
        </pc:spChg>
        <pc:spChg chg="add">
          <ac:chgData name="McDavid, Shelly" userId="59a2d5a3-3e6d-4f88-a9ce-f5b65632be99" providerId="ADAL" clId="{052A99B4-1BCE-4F1E-A8E5-E8C415331DC1}" dt="2022-02-10T03:45:47.780" v="2520" actId="26606"/>
          <ac:spMkLst>
            <pc:docMk/>
            <pc:sldMk cId="2187376108" sldId="268"/>
            <ac:spMk id="8" creationId="{DAF1966E-FD40-4A4A-B61B-C4DF7FA05F06}"/>
          </ac:spMkLst>
        </pc:spChg>
        <pc:spChg chg="add">
          <ac:chgData name="McDavid, Shelly" userId="59a2d5a3-3e6d-4f88-a9ce-f5b65632be99" providerId="ADAL" clId="{052A99B4-1BCE-4F1E-A8E5-E8C415331DC1}" dt="2022-02-10T03:45:47.780" v="2520" actId="26606"/>
          <ac:spMkLst>
            <pc:docMk/>
            <pc:sldMk cId="2187376108" sldId="268"/>
            <ac:spMk id="10" creationId="{047BFA19-D45E-416B-A404-7AF2F3F27017}"/>
          </ac:spMkLst>
        </pc:spChg>
        <pc:spChg chg="add">
          <ac:chgData name="McDavid, Shelly" userId="59a2d5a3-3e6d-4f88-a9ce-f5b65632be99" providerId="ADAL" clId="{052A99B4-1BCE-4F1E-A8E5-E8C415331DC1}" dt="2022-02-10T03:45:47.780" v="2520" actId="26606"/>
          <ac:spMkLst>
            <pc:docMk/>
            <pc:sldMk cId="2187376108" sldId="268"/>
            <ac:spMk id="12" creationId="{8E0105E7-23DB-4CF2-8258-FF47C7620F6E}"/>
          </ac:spMkLst>
        </pc:spChg>
        <pc:spChg chg="add">
          <ac:chgData name="McDavid, Shelly" userId="59a2d5a3-3e6d-4f88-a9ce-f5b65632be99" providerId="ADAL" clId="{052A99B4-1BCE-4F1E-A8E5-E8C415331DC1}" dt="2022-02-10T03:45:47.780" v="2520" actId="26606"/>
          <ac:spMkLst>
            <pc:docMk/>
            <pc:sldMk cId="2187376108" sldId="268"/>
            <ac:spMk id="14" creationId="{074B4F7D-14B2-478B-8BF5-01E4E0C5D263}"/>
          </ac:spMkLst>
        </pc:spChg>
      </pc:sldChg>
      <pc:sldChg chg="addSp delSp modSp new mod ord setBg replTag delTag setClrOvrMap">
        <pc:chgData name="McDavid, Shelly" userId="59a2d5a3-3e6d-4f88-a9ce-f5b65632be99" providerId="ADAL" clId="{052A99B4-1BCE-4F1E-A8E5-E8C415331DC1}" dt="2022-02-17T16:13:57.190" v="3652"/>
        <pc:sldMkLst>
          <pc:docMk/>
          <pc:sldMk cId="1882471450" sldId="269"/>
        </pc:sldMkLst>
        <pc:spChg chg="del">
          <ac:chgData name="McDavid, Shelly" userId="59a2d5a3-3e6d-4f88-a9ce-f5b65632be99" providerId="ADAL" clId="{052A99B4-1BCE-4F1E-A8E5-E8C415331DC1}" dt="2022-02-17T16:13:09.580" v="3630" actId="478"/>
          <ac:spMkLst>
            <pc:docMk/>
            <pc:sldMk cId="1882471450" sldId="269"/>
            <ac:spMk id="2" creationId="{B6A85312-AAF2-412E-81B9-DA015EE5D7DC}"/>
          </ac:spMkLst>
        </pc:spChg>
        <pc:spChg chg="add">
          <ac:chgData name="McDavid, Shelly" userId="59a2d5a3-3e6d-4f88-a9ce-f5b65632be99" providerId="ADAL" clId="{052A99B4-1BCE-4F1E-A8E5-E8C415331DC1}" dt="2022-02-17T16:13:28.970" v="3640" actId="26606"/>
          <ac:spMkLst>
            <pc:docMk/>
            <pc:sldMk cId="1882471450" sldId="269"/>
            <ac:spMk id="6" creationId="{42A4FC2C-047E-45A5-965D-8E1E3BF09BC6}"/>
          </ac:spMkLst>
        </pc:spChg>
        <pc:spChg chg="add del">
          <ac:chgData name="McDavid, Shelly" userId="59a2d5a3-3e6d-4f88-a9ce-f5b65632be99" providerId="ADAL" clId="{052A99B4-1BCE-4F1E-A8E5-E8C415331DC1}" dt="2022-02-17T16:13:25.360" v="3635" actId="26606"/>
          <ac:spMkLst>
            <pc:docMk/>
            <pc:sldMk cId="1882471450" sldId="269"/>
            <ac:spMk id="9" creationId="{42A4FC2C-047E-45A5-965D-8E1E3BF09BC6}"/>
          </ac:spMkLst>
        </pc:spChg>
        <pc:spChg chg="add del">
          <ac:chgData name="McDavid, Shelly" userId="59a2d5a3-3e6d-4f88-a9ce-f5b65632be99" providerId="ADAL" clId="{052A99B4-1BCE-4F1E-A8E5-E8C415331DC1}" dt="2022-02-17T16:13:27.760" v="3637" actId="26606"/>
          <ac:spMkLst>
            <pc:docMk/>
            <pc:sldMk cId="1882471450" sldId="269"/>
            <ac:spMk id="11" creationId="{DB103EB1-B135-4526-B883-33228FC27FF1}"/>
          </ac:spMkLst>
        </pc:spChg>
        <pc:spChg chg="add del">
          <ac:chgData name="McDavid, Shelly" userId="59a2d5a3-3e6d-4f88-a9ce-f5b65632be99" providerId="ADAL" clId="{052A99B4-1BCE-4F1E-A8E5-E8C415331DC1}" dt="2022-02-17T16:13:27.760" v="3637" actId="26606"/>
          <ac:spMkLst>
            <pc:docMk/>
            <pc:sldMk cId="1882471450" sldId="269"/>
            <ac:spMk id="12" creationId="{A2509F26-B5DC-4BA7-B476-4CB044237A2E}"/>
          </ac:spMkLst>
        </pc:spChg>
        <pc:picChg chg="add mod">
          <ac:chgData name="McDavid, Shelly" userId="59a2d5a3-3e6d-4f88-a9ce-f5b65632be99" providerId="ADAL" clId="{052A99B4-1BCE-4F1E-A8E5-E8C415331DC1}" dt="2022-02-17T16:13:28.970" v="3640" actId="26606"/>
          <ac:picMkLst>
            <pc:docMk/>
            <pc:sldMk cId="1882471450" sldId="269"/>
            <ac:picMk id="4" creationId="{DD187FE4-F1E4-475B-9461-C36E29487EC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E73EC-120F-44E9-B1BB-B5D75019034D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95EE750-CD65-4C93-96D9-9181DBC52633}">
      <dgm:prSet/>
      <dgm:spPr/>
      <dgm:t>
        <a:bodyPr/>
        <a:lstStyle/>
        <a:p>
          <a:r>
            <a:rPr lang="en-US"/>
            <a:t>Technical Competencies</a:t>
          </a:r>
        </a:p>
      </dgm:t>
    </dgm:pt>
    <dgm:pt modelId="{3BE478A4-AEF2-4F30-A148-14321EB6C3A2}" type="parTrans" cxnId="{AB47DCA2-1AEC-4057-903B-18CF0BE099A8}">
      <dgm:prSet/>
      <dgm:spPr/>
      <dgm:t>
        <a:bodyPr/>
        <a:lstStyle/>
        <a:p>
          <a:endParaRPr lang="en-US"/>
        </a:p>
      </dgm:t>
    </dgm:pt>
    <dgm:pt modelId="{79AFAF0D-F503-4DF9-B624-3370F180B69E}" type="sibTrans" cxnId="{AB47DCA2-1AEC-4057-903B-18CF0BE099A8}">
      <dgm:prSet/>
      <dgm:spPr/>
      <dgm:t>
        <a:bodyPr/>
        <a:lstStyle/>
        <a:p>
          <a:endParaRPr lang="en-US"/>
        </a:p>
      </dgm:t>
    </dgm:pt>
    <dgm:pt modelId="{E1094A5C-3F00-4BE3-B8FC-4A20FFD1E001}">
      <dgm:prSet/>
      <dgm:spPr/>
      <dgm:t>
        <a:bodyPr/>
        <a:lstStyle/>
        <a:p>
          <a:r>
            <a:rPr lang="en-US"/>
            <a:t>Computer skills – not just word processing, how tech savvy are you? </a:t>
          </a:r>
        </a:p>
      </dgm:t>
    </dgm:pt>
    <dgm:pt modelId="{8DD7EDCD-1132-4393-AA49-FDDD3C37D324}" type="parTrans" cxnId="{F6DCB854-00C8-482F-A1A0-638D1C6BF7EA}">
      <dgm:prSet/>
      <dgm:spPr/>
      <dgm:t>
        <a:bodyPr/>
        <a:lstStyle/>
        <a:p>
          <a:endParaRPr lang="en-US"/>
        </a:p>
      </dgm:t>
    </dgm:pt>
    <dgm:pt modelId="{ADFA080D-B236-4E56-B7A7-949A548DC774}" type="sibTrans" cxnId="{F6DCB854-00C8-482F-A1A0-638D1C6BF7EA}">
      <dgm:prSet/>
      <dgm:spPr/>
      <dgm:t>
        <a:bodyPr/>
        <a:lstStyle/>
        <a:p>
          <a:endParaRPr lang="en-US"/>
        </a:p>
      </dgm:t>
    </dgm:pt>
    <dgm:pt modelId="{8690F48D-0355-44AD-BA24-3D1AD77DA5DE}">
      <dgm:prSet/>
      <dgm:spPr/>
      <dgm:t>
        <a:bodyPr/>
        <a:lstStyle/>
        <a:p>
          <a:r>
            <a:rPr lang="en-US" dirty="0"/>
            <a:t>Grow your competencies in this area for better marketability.	</a:t>
          </a:r>
        </a:p>
      </dgm:t>
    </dgm:pt>
    <dgm:pt modelId="{C547EB4E-6E60-4EFF-B3B2-A855A33661AC}" type="parTrans" cxnId="{CDCC2D23-85AE-4CE3-86AB-DA8053C36BFB}">
      <dgm:prSet/>
      <dgm:spPr/>
      <dgm:t>
        <a:bodyPr/>
        <a:lstStyle/>
        <a:p>
          <a:endParaRPr lang="en-US"/>
        </a:p>
      </dgm:t>
    </dgm:pt>
    <dgm:pt modelId="{13B02AE4-1934-4F8B-8C7D-4F5D1A6DE430}" type="sibTrans" cxnId="{CDCC2D23-85AE-4CE3-86AB-DA8053C36BFB}">
      <dgm:prSet/>
      <dgm:spPr/>
      <dgm:t>
        <a:bodyPr/>
        <a:lstStyle/>
        <a:p>
          <a:endParaRPr lang="en-US"/>
        </a:p>
      </dgm:t>
    </dgm:pt>
    <dgm:pt modelId="{623E060D-15DA-4778-81DC-CB8FABA19701}">
      <dgm:prSet/>
      <dgm:spPr/>
      <dgm:t>
        <a:bodyPr/>
        <a:lstStyle/>
        <a:p>
          <a:r>
            <a:rPr lang="en-US"/>
            <a:t>Example: have a proficiency at programming and programming languages – online courses can certify you and get your ready to start working! </a:t>
          </a:r>
        </a:p>
      </dgm:t>
    </dgm:pt>
    <dgm:pt modelId="{CCA0A603-F96A-45CD-A56C-26FA0379685D}" type="parTrans" cxnId="{CB6E35A2-5879-4205-A75F-01DF716DFCE0}">
      <dgm:prSet/>
      <dgm:spPr/>
      <dgm:t>
        <a:bodyPr/>
        <a:lstStyle/>
        <a:p>
          <a:endParaRPr lang="en-US"/>
        </a:p>
      </dgm:t>
    </dgm:pt>
    <dgm:pt modelId="{28F1D521-7D01-4107-BD12-61438A5807DB}" type="sibTrans" cxnId="{CB6E35A2-5879-4205-A75F-01DF716DFCE0}">
      <dgm:prSet/>
      <dgm:spPr/>
      <dgm:t>
        <a:bodyPr/>
        <a:lstStyle/>
        <a:p>
          <a:endParaRPr lang="en-US"/>
        </a:p>
      </dgm:t>
    </dgm:pt>
    <dgm:pt modelId="{2FF3AF21-6ACF-4415-B59C-1F9D9C51B2AB}">
      <dgm:prSet/>
      <dgm:spPr/>
      <dgm:t>
        <a:bodyPr/>
        <a:lstStyle/>
        <a:p>
          <a:r>
            <a:rPr lang="en-US"/>
            <a:t>Soft skills</a:t>
          </a:r>
        </a:p>
      </dgm:t>
    </dgm:pt>
    <dgm:pt modelId="{BB7371E2-6661-493E-AB1C-C9E084277269}" type="parTrans" cxnId="{01079485-E0C1-4705-BEA1-423769855AB9}">
      <dgm:prSet/>
      <dgm:spPr/>
      <dgm:t>
        <a:bodyPr/>
        <a:lstStyle/>
        <a:p>
          <a:endParaRPr lang="en-US"/>
        </a:p>
      </dgm:t>
    </dgm:pt>
    <dgm:pt modelId="{8BCD8B6B-C0D5-4269-86B2-74545E04B1F2}" type="sibTrans" cxnId="{01079485-E0C1-4705-BEA1-423769855AB9}">
      <dgm:prSet/>
      <dgm:spPr/>
      <dgm:t>
        <a:bodyPr/>
        <a:lstStyle/>
        <a:p>
          <a:endParaRPr lang="en-US"/>
        </a:p>
      </dgm:t>
    </dgm:pt>
    <dgm:pt modelId="{85667E64-F254-4BD8-9EC9-045E35E97294}">
      <dgm:prSet/>
      <dgm:spPr/>
      <dgm:t>
        <a:bodyPr/>
        <a:lstStyle/>
        <a:p>
          <a:r>
            <a:rPr lang="en-US"/>
            <a:t>Oral and written communication skills</a:t>
          </a:r>
        </a:p>
      </dgm:t>
    </dgm:pt>
    <dgm:pt modelId="{21C933CA-1B2E-48FC-8676-7A3A83345BDC}" type="parTrans" cxnId="{B7537E98-094B-4A82-BA0E-3DDAAC65FEA1}">
      <dgm:prSet/>
      <dgm:spPr/>
      <dgm:t>
        <a:bodyPr/>
        <a:lstStyle/>
        <a:p>
          <a:endParaRPr lang="en-US"/>
        </a:p>
      </dgm:t>
    </dgm:pt>
    <dgm:pt modelId="{192636DF-C57A-4929-9A6B-F6E45AFF64E4}" type="sibTrans" cxnId="{B7537E98-094B-4A82-BA0E-3DDAAC65FEA1}">
      <dgm:prSet/>
      <dgm:spPr/>
      <dgm:t>
        <a:bodyPr/>
        <a:lstStyle/>
        <a:p>
          <a:endParaRPr lang="en-US"/>
        </a:p>
      </dgm:t>
    </dgm:pt>
    <dgm:pt modelId="{7B042FF6-1C3B-4797-BB3D-9CA4EDEDBDA3}">
      <dgm:prSet/>
      <dgm:spPr/>
      <dgm:t>
        <a:bodyPr/>
        <a:lstStyle/>
        <a:p>
          <a:r>
            <a:rPr lang="en-US"/>
            <a:t>Importance of active listening in the workplace</a:t>
          </a:r>
        </a:p>
      </dgm:t>
    </dgm:pt>
    <dgm:pt modelId="{50D8A9DA-CF15-4F4F-856D-D82824ABD98F}" type="parTrans" cxnId="{6A829F30-9339-4E59-BDEE-E73F3630EB43}">
      <dgm:prSet/>
      <dgm:spPr/>
      <dgm:t>
        <a:bodyPr/>
        <a:lstStyle/>
        <a:p>
          <a:endParaRPr lang="en-US"/>
        </a:p>
      </dgm:t>
    </dgm:pt>
    <dgm:pt modelId="{396EC90F-B224-4E58-828A-A8986914DA17}" type="sibTrans" cxnId="{6A829F30-9339-4E59-BDEE-E73F3630EB43}">
      <dgm:prSet/>
      <dgm:spPr/>
      <dgm:t>
        <a:bodyPr/>
        <a:lstStyle/>
        <a:p>
          <a:endParaRPr lang="en-US"/>
        </a:p>
      </dgm:t>
    </dgm:pt>
    <dgm:pt modelId="{44A6322D-3629-4BAA-993A-73D08D0C879C}">
      <dgm:prSet/>
      <dgm:spPr/>
      <dgm:t>
        <a:bodyPr/>
        <a:lstStyle/>
        <a:p>
          <a:r>
            <a:rPr lang="en-US"/>
            <a:t>Transferrable skills</a:t>
          </a:r>
        </a:p>
      </dgm:t>
    </dgm:pt>
    <dgm:pt modelId="{09DA06B9-5BDF-4296-B9BB-787F614A0865}" type="parTrans" cxnId="{A4F105DB-01B8-4853-B911-9DAC4D47019F}">
      <dgm:prSet/>
      <dgm:spPr/>
      <dgm:t>
        <a:bodyPr/>
        <a:lstStyle/>
        <a:p>
          <a:endParaRPr lang="en-US"/>
        </a:p>
      </dgm:t>
    </dgm:pt>
    <dgm:pt modelId="{D64B6715-559B-405D-8839-CB37041A2823}" type="sibTrans" cxnId="{A4F105DB-01B8-4853-B911-9DAC4D47019F}">
      <dgm:prSet/>
      <dgm:spPr/>
      <dgm:t>
        <a:bodyPr/>
        <a:lstStyle/>
        <a:p>
          <a:endParaRPr lang="en-US"/>
        </a:p>
      </dgm:t>
    </dgm:pt>
    <dgm:pt modelId="{D30E866A-E5FB-4242-B19D-78C4678D5A91}">
      <dgm:prSet/>
      <dgm:spPr/>
      <dgm:t>
        <a:bodyPr/>
        <a:lstStyle/>
        <a:p>
          <a:r>
            <a:rPr lang="en-US"/>
            <a:t>Skills you acquire on the job, that you can take with you, to help you apply for other jobs in your future! </a:t>
          </a:r>
        </a:p>
      </dgm:t>
    </dgm:pt>
    <dgm:pt modelId="{BEFC6FAF-8C1B-410D-A3EE-72CD1FD2718D}" type="parTrans" cxnId="{42AA88CA-2493-460D-A5A6-1C32463A9BCF}">
      <dgm:prSet/>
      <dgm:spPr/>
      <dgm:t>
        <a:bodyPr/>
        <a:lstStyle/>
        <a:p>
          <a:endParaRPr lang="en-US"/>
        </a:p>
      </dgm:t>
    </dgm:pt>
    <dgm:pt modelId="{80B6442A-0DE4-4577-ABB6-19B6206D6AE4}" type="sibTrans" cxnId="{42AA88CA-2493-460D-A5A6-1C32463A9BCF}">
      <dgm:prSet/>
      <dgm:spPr/>
      <dgm:t>
        <a:bodyPr/>
        <a:lstStyle/>
        <a:p>
          <a:endParaRPr lang="en-US"/>
        </a:p>
      </dgm:t>
    </dgm:pt>
    <dgm:pt modelId="{A7E850DC-7B48-4596-8868-C72054763E46}">
      <dgm:prSet/>
      <dgm:spPr/>
      <dgm:t>
        <a:bodyPr/>
        <a:lstStyle/>
        <a:p>
          <a:r>
            <a:rPr lang="en-US"/>
            <a:t>Are there professional development opportunities or on the job training? If so, always say, YES! Grow yourself!</a:t>
          </a:r>
        </a:p>
      </dgm:t>
    </dgm:pt>
    <dgm:pt modelId="{6C99EFDD-9A36-4005-AD2D-A1DEE4A13388}" type="parTrans" cxnId="{645DA6CA-E5EC-4124-BC9E-E878F5F6F25C}">
      <dgm:prSet/>
      <dgm:spPr/>
      <dgm:t>
        <a:bodyPr/>
        <a:lstStyle/>
        <a:p>
          <a:endParaRPr lang="en-US"/>
        </a:p>
      </dgm:t>
    </dgm:pt>
    <dgm:pt modelId="{4144D332-1DBA-4561-A30A-33DC6FCB54DF}" type="sibTrans" cxnId="{645DA6CA-E5EC-4124-BC9E-E878F5F6F25C}">
      <dgm:prSet/>
      <dgm:spPr/>
      <dgm:t>
        <a:bodyPr/>
        <a:lstStyle/>
        <a:p>
          <a:endParaRPr lang="en-US"/>
        </a:p>
      </dgm:t>
    </dgm:pt>
    <dgm:pt modelId="{3C07E8A6-867C-4A0E-943C-D11FED0EA3A0}" type="pres">
      <dgm:prSet presAssocID="{F27E73EC-120F-44E9-B1BB-B5D75019034D}" presName="linear" presStyleCnt="0">
        <dgm:presLayoutVars>
          <dgm:dir/>
          <dgm:animLvl val="lvl"/>
          <dgm:resizeHandles val="exact"/>
        </dgm:presLayoutVars>
      </dgm:prSet>
      <dgm:spPr/>
    </dgm:pt>
    <dgm:pt modelId="{BD1C8839-4232-4F96-8D16-03CDFBD3DBAD}" type="pres">
      <dgm:prSet presAssocID="{695EE750-CD65-4C93-96D9-9181DBC52633}" presName="parentLin" presStyleCnt="0"/>
      <dgm:spPr/>
    </dgm:pt>
    <dgm:pt modelId="{52211F28-0909-4BFB-A8CB-32BEC0489AE2}" type="pres">
      <dgm:prSet presAssocID="{695EE750-CD65-4C93-96D9-9181DBC52633}" presName="parentLeftMargin" presStyleLbl="node1" presStyleIdx="0" presStyleCnt="3"/>
      <dgm:spPr/>
    </dgm:pt>
    <dgm:pt modelId="{6A5DE42D-F359-4DAA-A669-557086957D42}" type="pres">
      <dgm:prSet presAssocID="{695EE750-CD65-4C93-96D9-9181DBC526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61B625-AEBB-4E29-85EA-82952992F8BC}" type="pres">
      <dgm:prSet presAssocID="{695EE750-CD65-4C93-96D9-9181DBC52633}" presName="negativeSpace" presStyleCnt="0"/>
      <dgm:spPr/>
    </dgm:pt>
    <dgm:pt modelId="{561F23D8-B2A4-4243-B774-C03AAF66C445}" type="pres">
      <dgm:prSet presAssocID="{695EE750-CD65-4C93-96D9-9181DBC52633}" presName="childText" presStyleLbl="conFgAcc1" presStyleIdx="0" presStyleCnt="3">
        <dgm:presLayoutVars>
          <dgm:bulletEnabled val="1"/>
        </dgm:presLayoutVars>
      </dgm:prSet>
      <dgm:spPr/>
    </dgm:pt>
    <dgm:pt modelId="{53DE8526-292F-4BDE-9B27-9768F5CC41B2}" type="pres">
      <dgm:prSet presAssocID="{79AFAF0D-F503-4DF9-B624-3370F180B69E}" presName="spaceBetweenRectangles" presStyleCnt="0"/>
      <dgm:spPr/>
    </dgm:pt>
    <dgm:pt modelId="{E7EE7675-F463-4555-A6BF-C9AE41272351}" type="pres">
      <dgm:prSet presAssocID="{2FF3AF21-6ACF-4415-B59C-1F9D9C51B2AB}" presName="parentLin" presStyleCnt="0"/>
      <dgm:spPr/>
    </dgm:pt>
    <dgm:pt modelId="{5FD87B34-9434-49C9-A244-FB85A331B646}" type="pres">
      <dgm:prSet presAssocID="{2FF3AF21-6ACF-4415-B59C-1F9D9C51B2AB}" presName="parentLeftMargin" presStyleLbl="node1" presStyleIdx="0" presStyleCnt="3"/>
      <dgm:spPr/>
    </dgm:pt>
    <dgm:pt modelId="{EBE2EE26-3224-4477-961B-9F0641AE2037}" type="pres">
      <dgm:prSet presAssocID="{2FF3AF21-6ACF-4415-B59C-1F9D9C51B2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21D31B-133A-4D40-ACA9-496CC693C804}" type="pres">
      <dgm:prSet presAssocID="{2FF3AF21-6ACF-4415-B59C-1F9D9C51B2AB}" presName="negativeSpace" presStyleCnt="0"/>
      <dgm:spPr/>
    </dgm:pt>
    <dgm:pt modelId="{11E64580-2D96-4A44-9051-34A35723911A}" type="pres">
      <dgm:prSet presAssocID="{2FF3AF21-6ACF-4415-B59C-1F9D9C51B2AB}" presName="childText" presStyleLbl="conFgAcc1" presStyleIdx="1" presStyleCnt="3">
        <dgm:presLayoutVars>
          <dgm:bulletEnabled val="1"/>
        </dgm:presLayoutVars>
      </dgm:prSet>
      <dgm:spPr/>
    </dgm:pt>
    <dgm:pt modelId="{C008B30D-D5FC-43C8-BF64-E71574171CE0}" type="pres">
      <dgm:prSet presAssocID="{8BCD8B6B-C0D5-4269-86B2-74545E04B1F2}" presName="spaceBetweenRectangles" presStyleCnt="0"/>
      <dgm:spPr/>
    </dgm:pt>
    <dgm:pt modelId="{3C2AF1A4-08EF-4884-8D39-702D56AA634A}" type="pres">
      <dgm:prSet presAssocID="{44A6322D-3629-4BAA-993A-73D08D0C879C}" presName="parentLin" presStyleCnt="0"/>
      <dgm:spPr/>
    </dgm:pt>
    <dgm:pt modelId="{EB5F3F36-46E0-4B60-9A14-45B0506D90A1}" type="pres">
      <dgm:prSet presAssocID="{44A6322D-3629-4BAA-993A-73D08D0C879C}" presName="parentLeftMargin" presStyleLbl="node1" presStyleIdx="1" presStyleCnt="3"/>
      <dgm:spPr/>
    </dgm:pt>
    <dgm:pt modelId="{FB856CD1-FEC9-4C63-9C0D-ED9BEE145D3B}" type="pres">
      <dgm:prSet presAssocID="{44A6322D-3629-4BAA-993A-73D08D0C879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E0531A8-1FA1-4033-8594-8D710BEF0B50}" type="pres">
      <dgm:prSet presAssocID="{44A6322D-3629-4BAA-993A-73D08D0C879C}" presName="negativeSpace" presStyleCnt="0"/>
      <dgm:spPr/>
    </dgm:pt>
    <dgm:pt modelId="{715C4AAA-727C-48E2-B818-A5AC18E0D57A}" type="pres">
      <dgm:prSet presAssocID="{44A6322D-3629-4BAA-993A-73D08D0C87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382DF15-B655-459F-81AC-A822806FFC2A}" type="presOf" srcId="{A7E850DC-7B48-4596-8868-C72054763E46}" destId="{715C4AAA-727C-48E2-B818-A5AC18E0D57A}" srcOrd="0" destOrd="1" presId="urn:microsoft.com/office/officeart/2005/8/layout/list1"/>
    <dgm:cxn modelId="{D9AC7F21-5AFD-4483-9FEA-70F6DE1E9405}" type="presOf" srcId="{F27E73EC-120F-44E9-B1BB-B5D75019034D}" destId="{3C07E8A6-867C-4A0E-943C-D11FED0EA3A0}" srcOrd="0" destOrd="0" presId="urn:microsoft.com/office/officeart/2005/8/layout/list1"/>
    <dgm:cxn modelId="{CDCC2D23-85AE-4CE3-86AB-DA8053C36BFB}" srcId="{E1094A5C-3F00-4BE3-B8FC-4A20FFD1E001}" destId="{8690F48D-0355-44AD-BA24-3D1AD77DA5DE}" srcOrd="0" destOrd="0" parTransId="{C547EB4E-6E60-4EFF-B3B2-A855A33661AC}" sibTransId="{13B02AE4-1934-4F8B-8C7D-4F5D1A6DE430}"/>
    <dgm:cxn modelId="{69D5B728-03A4-47A5-9DF2-927606ABE94B}" type="presOf" srcId="{695EE750-CD65-4C93-96D9-9181DBC52633}" destId="{52211F28-0909-4BFB-A8CB-32BEC0489AE2}" srcOrd="0" destOrd="0" presId="urn:microsoft.com/office/officeart/2005/8/layout/list1"/>
    <dgm:cxn modelId="{30957B2A-651B-4EA8-88C5-C3AB4B08AD5D}" type="presOf" srcId="{D30E866A-E5FB-4242-B19D-78C4678D5A91}" destId="{715C4AAA-727C-48E2-B818-A5AC18E0D57A}" srcOrd="0" destOrd="0" presId="urn:microsoft.com/office/officeart/2005/8/layout/list1"/>
    <dgm:cxn modelId="{6A829F30-9339-4E59-BDEE-E73F3630EB43}" srcId="{85667E64-F254-4BD8-9EC9-045E35E97294}" destId="{7B042FF6-1C3B-4797-BB3D-9CA4EDEDBDA3}" srcOrd="0" destOrd="0" parTransId="{50D8A9DA-CF15-4F4F-856D-D82824ABD98F}" sibTransId="{396EC90F-B224-4E58-828A-A8986914DA17}"/>
    <dgm:cxn modelId="{3E713D35-8C03-4FA1-84E1-C61FB84B9757}" type="presOf" srcId="{44A6322D-3629-4BAA-993A-73D08D0C879C}" destId="{EB5F3F36-46E0-4B60-9A14-45B0506D90A1}" srcOrd="0" destOrd="0" presId="urn:microsoft.com/office/officeart/2005/8/layout/list1"/>
    <dgm:cxn modelId="{0FD63F36-4D58-433B-8858-9E58CDC91355}" type="presOf" srcId="{7B042FF6-1C3B-4797-BB3D-9CA4EDEDBDA3}" destId="{11E64580-2D96-4A44-9051-34A35723911A}" srcOrd="0" destOrd="1" presId="urn:microsoft.com/office/officeart/2005/8/layout/list1"/>
    <dgm:cxn modelId="{C08A0047-96DB-408B-A8E7-D92CB9F923C1}" type="presOf" srcId="{2FF3AF21-6ACF-4415-B59C-1F9D9C51B2AB}" destId="{EBE2EE26-3224-4477-961B-9F0641AE2037}" srcOrd="1" destOrd="0" presId="urn:microsoft.com/office/officeart/2005/8/layout/list1"/>
    <dgm:cxn modelId="{F6DCB854-00C8-482F-A1A0-638D1C6BF7EA}" srcId="{695EE750-CD65-4C93-96D9-9181DBC52633}" destId="{E1094A5C-3F00-4BE3-B8FC-4A20FFD1E001}" srcOrd="0" destOrd="0" parTransId="{8DD7EDCD-1132-4393-AA49-FDDD3C37D324}" sibTransId="{ADFA080D-B236-4E56-B7A7-949A548DC774}"/>
    <dgm:cxn modelId="{D68E4780-0E7E-4A99-80AE-3E58D678A604}" type="presOf" srcId="{85667E64-F254-4BD8-9EC9-045E35E97294}" destId="{11E64580-2D96-4A44-9051-34A35723911A}" srcOrd="0" destOrd="0" presId="urn:microsoft.com/office/officeart/2005/8/layout/list1"/>
    <dgm:cxn modelId="{01079485-E0C1-4705-BEA1-423769855AB9}" srcId="{F27E73EC-120F-44E9-B1BB-B5D75019034D}" destId="{2FF3AF21-6ACF-4415-B59C-1F9D9C51B2AB}" srcOrd="1" destOrd="0" parTransId="{BB7371E2-6661-493E-AB1C-C9E084277269}" sibTransId="{8BCD8B6B-C0D5-4269-86B2-74545E04B1F2}"/>
    <dgm:cxn modelId="{8C1E968D-8042-4F34-8EE1-6A97E49DC51D}" type="presOf" srcId="{695EE750-CD65-4C93-96D9-9181DBC52633}" destId="{6A5DE42D-F359-4DAA-A669-557086957D42}" srcOrd="1" destOrd="0" presId="urn:microsoft.com/office/officeart/2005/8/layout/list1"/>
    <dgm:cxn modelId="{B7106791-D291-4343-A954-A0C5A8D4EEE5}" type="presOf" srcId="{E1094A5C-3F00-4BE3-B8FC-4A20FFD1E001}" destId="{561F23D8-B2A4-4243-B774-C03AAF66C445}" srcOrd="0" destOrd="0" presId="urn:microsoft.com/office/officeart/2005/8/layout/list1"/>
    <dgm:cxn modelId="{B7537E98-094B-4A82-BA0E-3DDAAC65FEA1}" srcId="{2FF3AF21-6ACF-4415-B59C-1F9D9C51B2AB}" destId="{85667E64-F254-4BD8-9EC9-045E35E97294}" srcOrd="0" destOrd="0" parTransId="{21C933CA-1B2E-48FC-8676-7A3A83345BDC}" sibTransId="{192636DF-C57A-4929-9A6B-F6E45AFF64E4}"/>
    <dgm:cxn modelId="{CB6E35A2-5879-4205-A75F-01DF716DFCE0}" srcId="{8690F48D-0355-44AD-BA24-3D1AD77DA5DE}" destId="{623E060D-15DA-4778-81DC-CB8FABA19701}" srcOrd="0" destOrd="0" parTransId="{CCA0A603-F96A-45CD-A56C-26FA0379685D}" sibTransId="{28F1D521-7D01-4107-BD12-61438A5807DB}"/>
    <dgm:cxn modelId="{AB47DCA2-1AEC-4057-903B-18CF0BE099A8}" srcId="{F27E73EC-120F-44E9-B1BB-B5D75019034D}" destId="{695EE750-CD65-4C93-96D9-9181DBC52633}" srcOrd="0" destOrd="0" parTransId="{3BE478A4-AEF2-4F30-A148-14321EB6C3A2}" sibTransId="{79AFAF0D-F503-4DF9-B624-3370F180B69E}"/>
    <dgm:cxn modelId="{E631C8A3-9E06-4FA0-8A5C-938C49C7CFB4}" type="presOf" srcId="{623E060D-15DA-4778-81DC-CB8FABA19701}" destId="{561F23D8-B2A4-4243-B774-C03AAF66C445}" srcOrd="0" destOrd="2" presId="urn:microsoft.com/office/officeart/2005/8/layout/list1"/>
    <dgm:cxn modelId="{42AA88CA-2493-460D-A5A6-1C32463A9BCF}" srcId="{44A6322D-3629-4BAA-993A-73D08D0C879C}" destId="{D30E866A-E5FB-4242-B19D-78C4678D5A91}" srcOrd="0" destOrd="0" parTransId="{BEFC6FAF-8C1B-410D-A3EE-72CD1FD2718D}" sibTransId="{80B6442A-0DE4-4577-ABB6-19B6206D6AE4}"/>
    <dgm:cxn modelId="{645DA6CA-E5EC-4124-BC9E-E878F5F6F25C}" srcId="{44A6322D-3629-4BAA-993A-73D08D0C879C}" destId="{A7E850DC-7B48-4596-8868-C72054763E46}" srcOrd="1" destOrd="0" parTransId="{6C99EFDD-9A36-4005-AD2D-A1DEE4A13388}" sibTransId="{4144D332-1DBA-4561-A30A-33DC6FCB54DF}"/>
    <dgm:cxn modelId="{A4F105DB-01B8-4853-B911-9DAC4D47019F}" srcId="{F27E73EC-120F-44E9-B1BB-B5D75019034D}" destId="{44A6322D-3629-4BAA-993A-73D08D0C879C}" srcOrd="2" destOrd="0" parTransId="{09DA06B9-5BDF-4296-B9BB-787F614A0865}" sibTransId="{D64B6715-559B-405D-8839-CB37041A2823}"/>
    <dgm:cxn modelId="{F5117ADB-291C-46EB-B79B-AC73C20C5261}" type="presOf" srcId="{2FF3AF21-6ACF-4415-B59C-1F9D9C51B2AB}" destId="{5FD87B34-9434-49C9-A244-FB85A331B646}" srcOrd="0" destOrd="0" presId="urn:microsoft.com/office/officeart/2005/8/layout/list1"/>
    <dgm:cxn modelId="{3C7191F0-7D3A-4846-9E63-A10419E5F21E}" type="presOf" srcId="{8690F48D-0355-44AD-BA24-3D1AD77DA5DE}" destId="{561F23D8-B2A4-4243-B774-C03AAF66C445}" srcOrd="0" destOrd="1" presId="urn:microsoft.com/office/officeart/2005/8/layout/list1"/>
    <dgm:cxn modelId="{7DF74CF9-63DA-44F1-8CB6-F3CE1D9DB440}" type="presOf" srcId="{44A6322D-3629-4BAA-993A-73D08D0C879C}" destId="{FB856CD1-FEC9-4C63-9C0D-ED9BEE145D3B}" srcOrd="1" destOrd="0" presId="urn:microsoft.com/office/officeart/2005/8/layout/list1"/>
    <dgm:cxn modelId="{7C6542F4-D458-43CB-91F0-85B66F0F41E5}" type="presParOf" srcId="{3C07E8A6-867C-4A0E-943C-D11FED0EA3A0}" destId="{BD1C8839-4232-4F96-8D16-03CDFBD3DBAD}" srcOrd="0" destOrd="0" presId="urn:microsoft.com/office/officeart/2005/8/layout/list1"/>
    <dgm:cxn modelId="{5817CBB9-21D0-403D-92E0-E72244993E15}" type="presParOf" srcId="{BD1C8839-4232-4F96-8D16-03CDFBD3DBAD}" destId="{52211F28-0909-4BFB-A8CB-32BEC0489AE2}" srcOrd="0" destOrd="0" presId="urn:microsoft.com/office/officeart/2005/8/layout/list1"/>
    <dgm:cxn modelId="{AE640E20-18DE-4F42-8FBC-4652B0EA33E8}" type="presParOf" srcId="{BD1C8839-4232-4F96-8D16-03CDFBD3DBAD}" destId="{6A5DE42D-F359-4DAA-A669-557086957D42}" srcOrd="1" destOrd="0" presId="urn:microsoft.com/office/officeart/2005/8/layout/list1"/>
    <dgm:cxn modelId="{CEC0DC1C-D1FB-4B2E-9FB0-AA755C67337F}" type="presParOf" srcId="{3C07E8A6-867C-4A0E-943C-D11FED0EA3A0}" destId="{7D61B625-AEBB-4E29-85EA-82952992F8BC}" srcOrd="1" destOrd="0" presId="urn:microsoft.com/office/officeart/2005/8/layout/list1"/>
    <dgm:cxn modelId="{FE0E85B7-6F2C-4943-B212-AE0601A1F32E}" type="presParOf" srcId="{3C07E8A6-867C-4A0E-943C-D11FED0EA3A0}" destId="{561F23D8-B2A4-4243-B774-C03AAF66C445}" srcOrd="2" destOrd="0" presId="urn:microsoft.com/office/officeart/2005/8/layout/list1"/>
    <dgm:cxn modelId="{449480F1-2D57-407C-A821-0F6137ED6740}" type="presParOf" srcId="{3C07E8A6-867C-4A0E-943C-D11FED0EA3A0}" destId="{53DE8526-292F-4BDE-9B27-9768F5CC41B2}" srcOrd="3" destOrd="0" presId="urn:microsoft.com/office/officeart/2005/8/layout/list1"/>
    <dgm:cxn modelId="{99B1BD7D-5670-49D0-A064-2F4493ED0B8D}" type="presParOf" srcId="{3C07E8A6-867C-4A0E-943C-D11FED0EA3A0}" destId="{E7EE7675-F463-4555-A6BF-C9AE41272351}" srcOrd="4" destOrd="0" presId="urn:microsoft.com/office/officeart/2005/8/layout/list1"/>
    <dgm:cxn modelId="{FF73C990-BF46-49E3-B45A-BD586E40B76F}" type="presParOf" srcId="{E7EE7675-F463-4555-A6BF-C9AE41272351}" destId="{5FD87B34-9434-49C9-A244-FB85A331B646}" srcOrd="0" destOrd="0" presId="urn:microsoft.com/office/officeart/2005/8/layout/list1"/>
    <dgm:cxn modelId="{6D91F484-6C15-4E19-AD35-95D95DB570AA}" type="presParOf" srcId="{E7EE7675-F463-4555-A6BF-C9AE41272351}" destId="{EBE2EE26-3224-4477-961B-9F0641AE2037}" srcOrd="1" destOrd="0" presId="urn:microsoft.com/office/officeart/2005/8/layout/list1"/>
    <dgm:cxn modelId="{445C1142-53FF-465F-8F5D-0C3CA7E99266}" type="presParOf" srcId="{3C07E8A6-867C-4A0E-943C-D11FED0EA3A0}" destId="{4721D31B-133A-4D40-ACA9-496CC693C804}" srcOrd="5" destOrd="0" presId="urn:microsoft.com/office/officeart/2005/8/layout/list1"/>
    <dgm:cxn modelId="{634B3DEF-0CC5-411C-9803-501BB4901870}" type="presParOf" srcId="{3C07E8A6-867C-4A0E-943C-D11FED0EA3A0}" destId="{11E64580-2D96-4A44-9051-34A35723911A}" srcOrd="6" destOrd="0" presId="urn:microsoft.com/office/officeart/2005/8/layout/list1"/>
    <dgm:cxn modelId="{3D9D7F4F-2CEF-4E41-B388-689D51CF142D}" type="presParOf" srcId="{3C07E8A6-867C-4A0E-943C-D11FED0EA3A0}" destId="{C008B30D-D5FC-43C8-BF64-E71574171CE0}" srcOrd="7" destOrd="0" presId="urn:microsoft.com/office/officeart/2005/8/layout/list1"/>
    <dgm:cxn modelId="{7B4A3DE9-F52D-4352-B2F9-3F6125942A61}" type="presParOf" srcId="{3C07E8A6-867C-4A0E-943C-D11FED0EA3A0}" destId="{3C2AF1A4-08EF-4884-8D39-702D56AA634A}" srcOrd="8" destOrd="0" presId="urn:microsoft.com/office/officeart/2005/8/layout/list1"/>
    <dgm:cxn modelId="{7CA37DE5-C72E-46AA-9C4A-F02D2D2D5598}" type="presParOf" srcId="{3C2AF1A4-08EF-4884-8D39-702D56AA634A}" destId="{EB5F3F36-46E0-4B60-9A14-45B0506D90A1}" srcOrd="0" destOrd="0" presId="urn:microsoft.com/office/officeart/2005/8/layout/list1"/>
    <dgm:cxn modelId="{9DD4429E-A942-4458-9204-1BCE518FD700}" type="presParOf" srcId="{3C2AF1A4-08EF-4884-8D39-702D56AA634A}" destId="{FB856CD1-FEC9-4C63-9C0D-ED9BEE145D3B}" srcOrd="1" destOrd="0" presId="urn:microsoft.com/office/officeart/2005/8/layout/list1"/>
    <dgm:cxn modelId="{CA784B26-2F09-410A-A136-A960BAF00E64}" type="presParOf" srcId="{3C07E8A6-867C-4A0E-943C-D11FED0EA3A0}" destId="{AE0531A8-1FA1-4033-8594-8D710BEF0B50}" srcOrd="9" destOrd="0" presId="urn:microsoft.com/office/officeart/2005/8/layout/list1"/>
    <dgm:cxn modelId="{F635C4BA-68CC-4072-8832-53F92155BAD6}" type="presParOf" srcId="{3C07E8A6-867C-4A0E-943C-D11FED0EA3A0}" destId="{715C4AAA-727C-48E2-B818-A5AC18E0D5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F23D8-B2A4-4243-B774-C03AAF66C445}">
      <dsp:nvSpPr>
        <dsp:cNvPr id="0" name=""/>
        <dsp:cNvSpPr/>
      </dsp:nvSpPr>
      <dsp:spPr>
        <a:xfrm>
          <a:off x="0" y="387153"/>
          <a:ext cx="10515600" cy="152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Computer skills – not just word processing, how tech savvy are you? 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Grow your competencies in this area for better marketability.	</a:t>
          </a:r>
        </a:p>
        <a:p>
          <a:pPr marL="514350" lvl="3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Example: have a proficiency at programming and programming languages – online courses can certify you and get your ready to start working! </a:t>
          </a:r>
        </a:p>
      </dsp:txBody>
      <dsp:txXfrm>
        <a:off x="0" y="387153"/>
        <a:ext cx="10515600" cy="1526175"/>
      </dsp:txXfrm>
    </dsp:sp>
    <dsp:sp modelId="{6A5DE42D-F359-4DAA-A669-557086957D42}">
      <dsp:nvSpPr>
        <dsp:cNvPr id="0" name=""/>
        <dsp:cNvSpPr/>
      </dsp:nvSpPr>
      <dsp:spPr>
        <a:xfrm>
          <a:off x="525780" y="136233"/>
          <a:ext cx="736092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Technical Competencies</a:t>
          </a:r>
        </a:p>
      </dsp:txBody>
      <dsp:txXfrm>
        <a:off x="550278" y="160731"/>
        <a:ext cx="7311924" cy="452844"/>
      </dsp:txXfrm>
    </dsp:sp>
    <dsp:sp modelId="{11E64580-2D96-4A44-9051-34A35723911A}">
      <dsp:nvSpPr>
        <dsp:cNvPr id="0" name=""/>
        <dsp:cNvSpPr/>
      </dsp:nvSpPr>
      <dsp:spPr>
        <a:xfrm>
          <a:off x="0" y="2256048"/>
          <a:ext cx="105156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Oral and written communication skills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Importance of active listening in the workplace</a:t>
          </a:r>
        </a:p>
      </dsp:txBody>
      <dsp:txXfrm>
        <a:off x="0" y="2256048"/>
        <a:ext cx="10515600" cy="990675"/>
      </dsp:txXfrm>
    </dsp:sp>
    <dsp:sp modelId="{EBE2EE26-3224-4477-961B-9F0641AE2037}">
      <dsp:nvSpPr>
        <dsp:cNvPr id="0" name=""/>
        <dsp:cNvSpPr/>
      </dsp:nvSpPr>
      <dsp:spPr>
        <a:xfrm>
          <a:off x="525780" y="2005128"/>
          <a:ext cx="736092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Soft skills</a:t>
          </a:r>
        </a:p>
      </dsp:txBody>
      <dsp:txXfrm>
        <a:off x="550278" y="2029626"/>
        <a:ext cx="7311924" cy="452844"/>
      </dsp:txXfrm>
    </dsp:sp>
    <dsp:sp modelId="{715C4AAA-727C-48E2-B818-A5AC18E0D57A}">
      <dsp:nvSpPr>
        <dsp:cNvPr id="0" name=""/>
        <dsp:cNvSpPr/>
      </dsp:nvSpPr>
      <dsp:spPr>
        <a:xfrm>
          <a:off x="0" y="3589443"/>
          <a:ext cx="10515600" cy="1472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Skills you acquire on the job, that you can take with you, to help you apply for other jobs in your future!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Are there professional development opportunities or on the job training? If so, always say, YES! Grow yourself!</a:t>
          </a:r>
        </a:p>
      </dsp:txBody>
      <dsp:txXfrm>
        <a:off x="0" y="3589443"/>
        <a:ext cx="10515600" cy="1472625"/>
      </dsp:txXfrm>
    </dsp:sp>
    <dsp:sp modelId="{FB856CD1-FEC9-4C63-9C0D-ED9BEE145D3B}">
      <dsp:nvSpPr>
        <dsp:cNvPr id="0" name=""/>
        <dsp:cNvSpPr/>
      </dsp:nvSpPr>
      <dsp:spPr>
        <a:xfrm>
          <a:off x="525780" y="3338523"/>
          <a:ext cx="736092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Transferrable skills</a:t>
          </a:r>
        </a:p>
      </dsp:txBody>
      <dsp:txXfrm>
        <a:off x="550278" y="3363021"/>
        <a:ext cx="731192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DBCD-0A42-42D7-9F7F-AAC58E90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06909-CC03-4435-94E7-2F07A4CDA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36434-51F1-44AC-A99F-E8F9896E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352D-EDCB-40DE-B74D-9D427B2D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62507-85A1-4478-9E0E-42F1C527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6095-2009-439F-B1FE-991242ABB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D7F8A-485A-491A-8136-5DE0CA445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87FE9-E373-412E-888F-CC66A48F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261D4-F27D-45FC-BF84-1F142C8A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97664-4BA0-4385-A466-2CF59056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0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2DA18-4F1C-4BD7-9707-2920C8C43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4FCAB-1D70-4ACA-A0FD-791BD3201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942DE-1EEC-4F8F-9C09-B6565A30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E2A49-56CD-46D7-921B-9CD38451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1A447-D40C-4278-8448-1877B256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4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7869-CF9F-46F4-80BB-878C775E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EACF5-E3C2-4A2A-9199-14B4745D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05947-9679-49DD-9978-F994C697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C82A-9520-486F-91DA-AD289FDF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CFC5-CE08-44CE-B5CE-C2DC785A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1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1434-6433-49B1-9946-890227AC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9D7FC-989A-4FCB-9404-CF3452135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E639B-BE3B-40DD-B14B-CB1A13AF6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B1E92-1E9D-43AC-8A3E-7FFC046E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3983-9763-475B-A932-54D023BF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EF91-2228-4016-8D9A-C05E2D5C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FCCFE-1C86-4267-865A-7C0A161B3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3C6B0-0A79-48C4-8564-A7AFE0F3A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3E9D2-C20A-4C1B-97E2-2F0891A07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C6D09-AB81-414B-A4B9-DA270D90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113CF-A03C-40DB-8D66-B12DE176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0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2934-3EEF-46D7-953D-C66ACBD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89DA8-52B0-4F1A-AE45-19E1C8E73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E7546-88B7-474A-BBBE-08B7DD742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AEA06-E957-446D-9A5C-BE11B5F40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A23D3-E938-47B6-8643-5DFD31666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8DF50-DA83-494D-AAF1-6CC956B2A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81065-8C38-4671-8B00-7D384311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4A0D0-D2EE-4A79-A6B4-0BAB4334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371E7-9F95-41FD-89B4-4B8E1C4A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D46DB-F9C4-4839-ADEC-22417FE0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0633F5-ACB6-4532-BCE4-36DF627B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4009AC-B051-4516-9C55-A5359DB0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9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5339F-1B64-48AE-A0EA-464A8F37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82593-F03B-4172-B3BF-2A855D42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1AB2F-CAE0-4DF8-8323-624C335A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7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14A0-C2BD-4248-BD86-9625A760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CE64-44BD-4684-8569-375E07CD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CDB79-A80A-462C-A711-D3A1668E2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2C1A-22B3-4BC7-90F4-849BB12F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42CCB-189D-4FF6-AF4E-2D2794B5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04CEB-40E6-4280-86CF-D53224BA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7115-AC3C-4E82-BA5D-1399CBE7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2AD78-3917-4B61-A911-0C7D5DC28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AAF41-D130-42D5-A91B-E4B2EE2E9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898C1-C689-4E2A-82A1-058499E4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827B0-20AE-4B39-8E1E-9F6A8753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6FDBF-FE78-44DF-904F-66C3636C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19C2A7-9773-4D23-88DE-CF386C9B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7BAC4-D0E0-4CD6-AC33-C26829996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6B79A-8B84-44F4-9B12-A8B68024C3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8BA7-E0F7-45B2-9360-E82DAC2D4E01}" type="datetimeFigureOut">
              <a:rPr lang="en-US" smtClean="0"/>
              <a:t>3/28/23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B2D70-5643-47E2-9EF5-8CEEFD20F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7A74-FA64-421D-A89A-B30D8737D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1494-C665-4422-8D20-A7A8ED4CC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cticalmoneyskills.com/assets/pdfs/lessons/lev_4/L4Activities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ooh/a-z-index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s://www.practicalmoneyskills.com/assets/pdfs/lessons/lev_4/L4Activities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areteachers.com/saving-budgeting-activities/" TargetMode="External"/><Relationship Id="rId3" Type="http://schemas.openxmlformats.org/officeDocument/2006/relationships/hyperlink" Target="https://www.ngpf.org/" TargetMode="External"/><Relationship Id="rId7" Type="http://schemas.openxmlformats.org/officeDocument/2006/relationships/hyperlink" Target="https://www.consumerfinance.gov/about-us/blog/budgeting-how-to-create-a-budget-and-stick-with-it/?utm_source=wat&amp;utm_medium=article&amp;utm_campaign=fhi360_1809_art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hyperlink" Target="https://www.practicalmoneyskills.com/teach/lesson_plans/college" TargetMode="External"/><Relationship Id="rId5" Type="http://schemas.openxmlformats.org/officeDocument/2006/relationships/hyperlink" Target="https://first.bank/Personal/Spend/Checking-Accounts" TargetMode="External"/><Relationship Id="rId4" Type="http://schemas.openxmlformats.org/officeDocument/2006/relationships/hyperlink" Target="https://docs.google.com/document/d/1najungSSd5kAJSoxz3mJ8uSvexiKw4OhKXo0FWwy6Tc/edit?usp=embed_faceboo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st.bank/Personal/Spend/Checking-Account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cticalmoneyskills.com/assets/pdfs/lessons/lev_4/L4Activities1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46EF9-0892-4EF3-B8AF-D1102A699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dirty="0"/>
              <a:t>Unit 1: Curriculum</a:t>
            </a:r>
            <a:br>
              <a:rPr lang="en-US" sz="6600" dirty="0"/>
            </a:br>
            <a:r>
              <a:rPr lang="en-US" sz="4400" dirty="0"/>
              <a:t>Internship Competencies &amp; Financial Literacy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26759-2A05-4E6F-9AE8-0442C7678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[presenter’s names]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412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A4489B-32E3-49DF-8B42-8AB62DD3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Attaining your goals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9F70-48FC-4549-8FFB-209452684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30049"/>
            <a:ext cx="10168128" cy="4283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can I be doing right now to work toward my goal(s)?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resources do I need to achieve these goals?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 algn="r">
              <a:buNone/>
            </a:pPr>
            <a:r>
              <a:rPr lang="en-US" sz="1600" dirty="0"/>
              <a:t>Adapted from: </a:t>
            </a:r>
            <a:r>
              <a:rPr lang="en-US" sz="1600" dirty="0">
                <a:hlinkClick r:id="rId3"/>
              </a:rPr>
              <a:t>https://www.practicalmoneyskills.com/assets/pdfs/lessons/lev_4/L4Activities1.pdf</a:t>
            </a:r>
            <a:r>
              <a:rPr lang="en-US" sz="16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37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CD828-8DA7-4FCB-ACD7-05B84F71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Saving money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3F3E1-FB46-40AD-8B41-B392B574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400"/>
              <a:t>Why is this important?</a:t>
            </a:r>
          </a:p>
          <a:p>
            <a:r>
              <a:rPr lang="en-US" sz="1400"/>
              <a:t>Attaining your goals</a:t>
            </a:r>
          </a:p>
          <a:p>
            <a:r>
              <a:rPr lang="en-US" sz="1400"/>
              <a:t>Security</a:t>
            </a:r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400" b="1" i="1"/>
              <a:t>How much do you pay yourself out of your paycheck?</a:t>
            </a:r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400"/>
              <a:t>Are you seeing any patterns in your spending habits?</a:t>
            </a:r>
          </a:p>
          <a:p>
            <a:pPr marL="0" indent="0">
              <a:buNone/>
            </a:pPr>
            <a:r>
              <a:rPr lang="en-US" sz="1400"/>
              <a:t>How do you decide to make a purchase?</a:t>
            </a:r>
          </a:p>
          <a:p>
            <a:pPr marL="0" indent="0">
              <a:buNone/>
            </a:pPr>
            <a:r>
              <a:rPr lang="en-US" sz="1400"/>
              <a:t>What factors influence you to make a purchase?  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EF7914A-0591-41B1-9DD1-9830FD139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461" y="640080"/>
            <a:ext cx="6079389" cy="5577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1A7822-058A-4F98-A6C3-6C786DBA1281}"/>
              </a:ext>
            </a:extLst>
          </p:cNvPr>
          <p:cNvSpPr txBox="1"/>
          <p:nvPr/>
        </p:nvSpPr>
        <p:spPr>
          <a:xfrm>
            <a:off x="5926687" y="6178416"/>
            <a:ext cx="4358935" cy="25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https://cdn.ramseysolutions.net/media/pdf/forms/ben_and_arthur_military.pdf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322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0CA15-F28D-4A6C-B33E-50119AA1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Budgeting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3DFDC-DB2C-440C-B529-8CDF1ACBB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41693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The budgeting process starts with monitoring your current spending.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Evaluating wants, needs, and obligations.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Find a career you might like to pursue, look it up in this Bureau of Labor Statistics Occupational Outlook Handbook: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https://www.bls.gov/ooh/a-z-index.htm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Link to budgeting worksheet.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 algn="r">
              <a:buNone/>
            </a:pPr>
            <a:r>
              <a:rPr lang="en-US" sz="1300" dirty="0"/>
              <a:t>Adapted from: </a:t>
            </a:r>
            <a:r>
              <a:rPr lang="en-US" sz="1300" dirty="0">
                <a:hlinkClick r:id="rId4"/>
              </a:rPr>
              <a:t>https://www.practicalmoneyskills.com/assets/pdfs/lessons/lev_4/L4Activities1.pdf</a:t>
            </a:r>
            <a:r>
              <a:rPr lang="en-US" sz="1300" dirty="0"/>
              <a:t> </a:t>
            </a:r>
          </a:p>
          <a:p>
            <a:pPr marL="0" indent="0">
              <a:buNone/>
            </a:pPr>
            <a:r>
              <a:rPr lang="en-US" sz="19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726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B9A774-B4D5-499B-9115-965FA9FE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Activity</a:t>
            </a:r>
          </a:p>
        </p:txBody>
      </p:sp>
      <p:pic>
        <p:nvPicPr>
          <p:cNvPr id="5" name="Picture 4" descr="A stack of dice on a boardgame">
            <a:extLst>
              <a:ext uri="{FF2B5EF4-FFF2-40B4-BE49-F238E27FC236}">
                <a16:creationId xmlns:a16="http://schemas.microsoft.com/office/drawing/2014/main" id="{AC78EF08-1A8B-40EB-A049-8C3584A554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90" r="2189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CAF39-EEC2-4F4A-8434-E587CADA5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/>
              <a:t>Let's Learn to calculate our taxes!</a:t>
            </a:r>
            <a:endParaRPr lang="en-US" sz="3200">
              <a:cs typeface="Calibri"/>
            </a:endParaRPr>
          </a:p>
          <a:p>
            <a:pPr marL="0" indent="0">
              <a:buNone/>
            </a:pPr>
            <a:endParaRPr lang="en-US" sz="22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456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ck of dice on a boardgame">
            <a:extLst>
              <a:ext uri="{FF2B5EF4-FFF2-40B4-BE49-F238E27FC236}">
                <a16:creationId xmlns:a16="http://schemas.microsoft.com/office/drawing/2014/main" id="{DED689AA-01EC-6892-C7CA-535D9878D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0" r="2189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C3323A6-359B-DCB7-BA77-9F8B207E54F5}"/>
              </a:ext>
            </a:extLst>
          </p:cNvPr>
          <p:cNvSpPr txBox="1">
            <a:spLocks/>
          </p:cNvSpPr>
          <p:nvPr/>
        </p:nvSpPr>
        <p:spPr>
          <a:xfrm>
            <a:off x="4475052" y="267419"/>
            <a:ext cx="5431480" cy="8097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Calculating Income Tax</a:t>
            </a:r>
            <a:endParaRPr lang="en-US">
              <a:cs typeface="Calibri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B05DF-56FF-2CDC-BC34-601768BD433F}"/>
              </a:ext>
            </a:extLst>
          </p:cNvPr>
          <p:cNvSpPr txBox="1"/>
          <p:nvPr/>
        </p:nvSpPr>
        <p:spPr>
          <a:xfrm>
            <a:off x="5208537" y="1075397"/>
            <a:ext cx="6171024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If you work: 720 total hours over the course of 30 weeks (24 </a:t>
            </a:r>
            <a:r>
              <a:rPr lang="en-US" sz="2400" dirty="0" err="1">
                <a:cs typeface="Calibri"/>
              </a:rPr>
              <a:t>hr</a:t>
            </a:r>
            <a:r>
              <a:rPr lang="en-US" sz="2400" dirty="0">
                <a:cs typeface="Calibri"/>
              </a:rPr>
              <a:t>/week) at $15/hour = $10800</a:t>
            </a:r>
          </a:p>
          <a:p>
            <a:endParaRPr lang="en-US" sz="2400">
              <a:cs typeface="Calibri"/>
            </a:endParaRPr>
          </a:p>
          <a:p>
            <a:r>
              <a:rPr lang="en-US" sz="2400" dirty="0">
                <a:cs typeface="Calibri"/>
              </a:rPr>
              <a:t>Federal Income Tax max at 10%</a:t>
            </a:r>
          </a:p>
          <a:p>
            <a:r>
              <a:rPr lang="en-US" sz="2400" dirty="0">
                <a:cs typeface="Calibri"/>
              </a:rPr>
              <a:t>FICA Tax ~8%</a:t>
            </a:r>
          </a:p>
          <a:p>
            <a:r>
              <a:rPr lang="en-US" sz="2400" dirty="0">
                <a:cs typeface="Calibri"/>
              </a:rPr>
              <a:t>State Income Tax max at ~6%</a:t>
            </a:r>
          </a:p>
          <a:p>
            <a:r>
              <a:rPr lang="en-US" sz="2400" dirty="0">
                <a:cs typeface="Calibri"/>
              </a:rPr>
              <a:t>STL City tax 1%</a:t>
            </a:r>
          </a:p>
          <a:p>
            <a:endParaRPr lang="en-US" sz="240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Calculating 26% of your income.</a:t>
            </a:r>
          </a:p>
          <a:p>
            <a:pPr algn="ctr"/>
            <a:r>
              <a:rPr lang="en-US" sz="2400" dirty="0">
                <a:cs typeface="Calibri"/>
              </a:rPr>
              <a:t>10800 x .26 = $2808</a:t>
            </a:r>
          </a:p>
          <a:p>
            <a:endParaRPr lang="en-US" sz="2400">
              <a:cs typeface="Calibri"/>
            </a:endParaRPr>
          </a:p>
          <a:p>
            <a:pPr algn="r"/>
            <a:r>
              <a:rPr lang="en-US" sz="2400" dirty="0">
                <a:cs typeface="Calibri"/>
              </a:rPr>
              <a:t>Federal = $1080</a:t>
            </a:r>
          </a:p>
          <a:p>
            <a:pPr algn="r"/>
            <a:r>
              <a:rPr lang="en-US" sz="2400" dirty="0">
                <a:cs typeface="Calibri"/>
              </a:rPr>
              <a:t>FICA = $864</a:t>
            </a:r>
          </a:p>
          <a:p>
            <a:pPr algn="r"/>
            <a:r>
              <a:rPr lang="en-US" sz="2400" dirty="0">
                <a:cs typeface="Calibri"/>
              </a:rPr>
              <a:t>State = $648</a:t>
            </a:r>
          </a:p>
          <a:p>
            <a:pPr algn="r"/>
            <a:r>
              <a:rPr lang="en-US" sz="2400" dirty="0">
                <a:cs typeface="Calibri"/>
              </a:rPr>
              <a:t>Local STL = $108</a:t>
            </a:r>
          </a:p>
        </p:txBody>
      </p:sp>
    </p:spTree>
    <p:extLst>
      <p:ext uri="{BB962C8B-B14F-4D97-AF65-F5344CB8AC3E}">
        <p14:creationId xmlns:p14="http://schemas.microsoft.com/office/powerpoint/2010/main" val="107005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ck of dice on a boardgame">
            <a:extLst>
              <a:ext uri="{FF2B5EF4-FFF2-40B4-BE49-F238E27FC236}">
                <a16:creationId xmlns:a16="http://schemas.microsoft.com/office/drawing/2014/main" id="{DED689AA-01EC-6892-C7CA-535D9878DA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90" r="2189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C3323A6-359B-DCB7-BA77-9F8B207E54F5}"/>
              </a:ext>
            </a:extLst>
          </p:cNvPr>
          <p:cNvSpPr txBox="1">
            <a:spLocks/>
          </p:cNvSpPr>
          <p:nvPr/>
        </p:nvSpPr>
        <p:spPr>
          <a:xfrm>
            <a:off x="4475052" y="267419"/>
            <a:ext cx="5431480" cy="8097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Calculating Income Tax</a:t>
            </a:r>
            <a:endParaRPr lang="en-US">
              <a:cs typeface="Calibri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B05DF-56FF-2CDC-BC34-601768BD433F}"/>
              </a:ext>
            </a:extLst>
          </p:cNvPr>
          <p:cNvSpPr txBox="1"/>
          <p:nvPr/>
        </p:nvSpPr>
        <p:spPr>
          <a:xfrm>
            <a:off x="4943182" y="1077804"/>
            <a:ext cx="6836973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Scenario: </a:t>
            </a:r>
            <a:endParaRPr lang="en-US" sz="2400">
              <a:cs typeface="Calibri"/>
            </a:endParaRPr>
          </a:p>
          <a:p>
            <a:r>
              <a:rPr lang="en-US" sz="2400" dirty="0">
                <a:cs typeface="Calibri"/>
              </a:rPr>
              <a:t>350 total hours over 2 weeks at $15/hour</a:t>
            </a:r>
          </a:p>
          <a:p>
            <a:endParaRPr lang="en-US" sz="2400">
              <a:cs typeface="Calibri"/>
            </a:endParaRPr>
          </a:p>
          <a:p>
            <a:r>
              <a:rPr lang="en-US" sz="2400" dirty="0">
                <a:ea typeface="+mn-lt"/>
                <a:cs typeface="+mn-lt"/>
              </a:rPr>
              <a:t>Federal Income Tax max at 10%</a:t>
            </a:r>
          </a:p>
          <a:p>
            <a:r>
              <a:rPr lang="en-US" sz="2400" dirty="0">
                <a:ea typeface="+mn-lt"/>
                <a:cs typeface="+mn-lt"/>
              </a:rPr>
              <a:t>FICA Tax ~8%</a:t>
            </a:r>
          </a:p>
          <a:p>
            <a:r>
              <a:rPr lang="en-US" sz="2400" dirty="0">
                <a:ea typeface="+mn-lt"/>
                <a:cs typeface="+mn-lt"/>
              </a:rPr>
              <a:t>State Income Tax max at ~6%</a:t>
            </a:r>
          </a:p>
          <a:p>
            <a:r>
              <a:rPr lang="en-US" sz="2400" dirty="0">
                <a:ea typeface="+mn-lt"/>
                <a:cs typeface="+mn-lt"/>
              </a:rPr>
              <a:t>STL City tax 1%</a:t>
            </a:r>
            <a:endParaRPr lang="en-US" dirty="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 algn="ctr"/>
            <a:r>
              <a:rPr lang="en-US" sz="2400" dirty="0">
                <a:cs typeface="Calibri"/>
              </a:rPr>
              <a:t>Calculating 26% of your income.</a:t>
            </a:r>
          </a:p>
          <a:p>
            <a:pPr algn="ctr"/>
            <a:r>
              <a:rPr lang="en-US" sz="2400" dirty="0">
                <a:cs typeface="Calibri"/>
              </a:rPr>
              <a:t>$405 x .26 = $106</a:t>
            </a:r>
          </a:p>
          <a:p>
            <a:endParaRPr lang="en-US" sz="2400">
              <a:cs typeface="Calibri"/>
            </a:endParaRPr>
          </a:p>
          <a:p>
            <a:pPr algn="r"/>
            <a:r>
              <a:rPr lang="en-US" sz="2400" dirty="0">
                <a:cs typeface="Calibri"/>
              </a:rPr>
              <a:t>Federal = $40.50        </a:t>
            </a:r>
            <a:endParaRPr lang="en-US" dirty="0"/>
          </a:p>
          <a:p>
            <a:pPr algn="r"/>
            <a:r>
              <a:rPr lang="en-US" sz="2400" dirty="0">
                <a:cs typeface="Calibri"/>
              </a:rPr>
              <a:t>FICA = $32.40        </a:t>
            </a:r>
          </a:p>
          <a:p>
            <a:pPr algn="r"/>
            <a:r>
              <a:rPr lang="en-US" sz="2400" dirty="0">
                <a:cs typeface="Calibri"/>
              </a:rPr>
              <a:t>State =        </a:t>
            </a:r>
            <a:endParaRPr lang="en-US" dirty="0"/>
          </a:p>
          <a:p>
            <a:pPr algn="r"/>
            <a:r>
              <a:rPr lang="en-US" sz="2400" dirty="0">
                <a:cs typeface="Calibri"/>
              </a:rPr>
              <a:t>Local STL =        </a:t>
            </a:r>
          </a:p>
        </p:txBody>
      </p:sp>
    </p:spTree>
    <p:extLst>
      <p:ext uri="{BB962C8B-B14F-4D97-AF65-F5344CB8AC3E}">
        <p14:creationId xmlns:p14="http://schemas.microsoft.com/office/powerpoint/2010/main" val="46212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56F7-2DF0-0F42-F291-E7C930500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[Month] [Date] @ [Time]am/pm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CC238-4E6F-85EF-C0C1-29762CF1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46" y="2931351"/>
            <a:ext cx="10515600" cy="738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cs typeface="Calibri"/>
              </a:rPr>
              <a:t>Reminder about Unit 2 Curriculum</a:t>
            </a:r>
          </a:p>
        </p:txBody>
      </p:sp>
    </p:spTree>
    <p:extLst>
      <p:ext uri="{BB962C8B-B14F-4D97-AF65-F5344CB8AC3E}">
        <p14:creationId xmlns:p14="http://schemas.microsoft.com/office/powerpoint/2010/main" val="58575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AFF2-724D-486D-B035-AC9B35A4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96CF-B9C3-48E3-855F-7A5F90256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>
                <a:effectLst/>
              </a:rPr>
              <a:t>Activities</a:t>
            </a:r>
            <a:r>
              <a:rPr lang="en-US" sz="5600">
                <a:effectLst/>
              </a:rPr>
              <a:t>. (n.d.). Retrieved February 17, 2022, from </a:t>
            </a:r>
            <a:r>
              <a:rPr lang="en-US" sz="5600">
                <a:effectLst/>
                <a:hlinkClick r:id="rId3"/>
              </a:rPr>
              <a:t>https://www.ngpf.org/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>
                <a:effectLst/>
              </a:rPr>
              <a:t>ANALYZE: Categorizing Credit</a:t>
            </a:r>
            <a:r>
              <a:rPr lang="en-US" sz="5600">
                <a:effectLst/>
              </a:rPr>
              <a:t>. (n.d.). Google Docs. Retrieved February 17, 2022, from </a:t>
            </a:r>
            <a:r>
              <a:rPr lang="en-US" sz="5600">
                <a:effectLst/>
                <a:hlinkClick r:id="rId4"/>
              </a:rPr>
              <a:t>https://docs.google.com/document/d/1najungSSd5kAJSoxz3mJ8uSvexiKw4OhKXo0FWwy6Tc/edit?usp=embed_facebook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>
                <a:effectLst/>
              </a:rPr>
              <a:t>Checking Accounts</a:t>
            </a:r>
            <a:r>
              <a:rPr lang="en-US" sz="5600">
                <a:effectLst/>
              </a:rPr>
              <a:t>. (n.d.). Retrieved February 17, 2022, from </a:t>
            </a:r>
            <a:r>
              <a:rPr lang="en-US" sz="5600">
                <a:effectLst/>
                <a:hlinkClick r:id="rId5"/>
              </a:rPr>
              <a:t>https://first.bank/Personal/Spend/Checking-Accounts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>
                <a:effectLst/>
              </a:rPr>
              <a:t>College</a:t>
            </a:r>
            <a:r>
              <a:rPr lang="en-US" sz="5600">
                <a:effectLst/>
              </a:rPr>
              <a:t>. (n.d.). Retrieved February 17, 2022, from </a:t>
            </a:r>
            <a:r>
              <a:rPr lang="en-US" sz="5600">
                <a:effectLst/>
                <a:hlinkClick r:id="rId6"/>
              </a:rPr>
              <a:t>https://www.practicalmoneyskills.com/teach/lesson_plans/college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err="1">
                <a:effectLst/>
              </a:rPr>
              <a:t>Dantus</a:t>
            </a:r>
            <a:r>
              <a:rPr lang="en-US" sz="5600">
                <a:effectLst/>
              </a:rPr>
              <a:t> –, C.-R. (n.d.). </a:t>
            </a:r>
            <a:r>
              <a:rPr lang="en-US" sz="5600" i="1">
                <a:effectLst/>
              </a:rPr>
              <a:t>Budgeting: How to create a budget and stick with it</a:t>
            </a:r>
            <a:r>
              <a:rPr lang="en-US" sz="5600">
                <a:effectLst/>
              </a:rPr>
              <a:t>. Consumer Financial Protection Bureau. Retrieved February 17, 2022, from </a:t>
            </a:r>
            <a:r>
              <a:rPr lang="en-US" sz="5600">
                <a:effectLst/>
                <a:hlinkClick r:id="rId7"/>
              </a:rPr>
              <a:t>https://www.consumerfinance.gov/about-us/blog/budgeting-how-to-create-a-budget-and-stick-with-it/?utm_source=wat&amp;utm_medium=article&amp;utm_campaign=fhi360_1809_art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>
                <a:effectLst/>
              </a:rPr>
              <a:t>DeMatteo, M., June 4, L. J. on, &amp; 2019. (2019, June 4). </a:t>
            </a:r>
            <a:r>
              <a:rPr lang="en-US" sz="5600" i="1">
                <a:effectLst/>
              </a:rPr>
              <a:t>12 Fun Savings and Budgeting Activities for High School Students</a:t>
            </a:r>
            <a:r>
              <a:rPr lang="en-US" sz="5600">
                <a:effectLst/>
              </a:rPr>
              <a:t>. We Are Teachers. </a:t>
            </a:r>
            <a:r>
              <a:rPr lang="en-US" sz="5600">
                <a:effectLst/>
                <a:hlinkClick r:id="rId8"/>
              </a:rPr>
              <a:t>https://www.weareteachers.com/saving-budgeting-activities/</a:t>
            </a: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560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600" i="1" err="1">
                <a:effectLst/>
              </a:rPr>
              <a:t>Jump$tart’s</a:t>
            </a:r>
            <a:r>
              <a:rPr lang="en-US" sz="5600" i="1">
                <a:effectLst/>
              </a:rPr>
              <a:t> Reality Check</a:t>
            </a:r>
            <a:r>
              <a:rPr lang="en-US" sz="5600">
                <a:effectLst/>
              </a:rPr>
              <a:t>. (n.d.). </a:t>
            </a:r>
            <a:r>
              <a:rPr lang="en-US" sz="5600" err="1">
                <a:effectLst/>
              </a:rPr>
              <a:t>Jump$tart</a:t>
            </a:r>
            <a:r>
              <a:rPr lang="en-US" sz="5600">
                <a:effectLst/>
              </a:rPr>
              <a:t> Coalition. Retrieved February 17, 2022, from https://www.jumpstart.org/what-we-do/support-financial-education/reality-check/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35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C3609-EECA-454D-ACEC-B082DD7F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Agenda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FDC6F-B557-470D-B958-20377D58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1800" dirty="0"/>
              <a:t>Introductions/Re-introductions and Welcome</a:t>
            </a:r>
          </a:p>
          <a:p>
            <a:r>
              <a:rPr lang="en-US" sz="1800" dirty="0"/>
              <a:t>Overview of communication tools</a:t>
            </a:r>
          </a:p>
          <a:p>
            <a:pPr lvl="1"/>
            <a:r>
              <a:rPr lang="en-US" sz="1800" dirty="0"/>
              <a:t>Team’s site, calendars, Chromebooks, mentors, workplace partners</a:t>
            </a:r>
          </a:p>
          <a:p>
            <a:pPr lvl="1"/>
            <a:r>
              <a:rPr lang="en-US" sz="1800" dirty="0"/>
              <a:t>Questions</a:t>
            </a:r>
          </a:p>
          <a:p>
            <a:r>
              <a:rPr lang="en-US" sz="1800" dirty="0"/>
              <a:t>Workplace Competencies</a:t>
            </a:r>
          </a:p>
          <a:p>
            <a:pPr lvl="1"/>
            <a:r>
              <a:rPr lang="en-US" sz="1800" dirty="0"/>
              <a:t>Technical Competencies</a:t>
            </a:r>
          </a:p>
          <a:p>
            <a:pPr lvl="1"/>
            <a:r>
              <a:rPr lang="en-US" sz="1800" dirty="0"/>
              <a:t>Soft skills</a:t>
            </a:r>
          </a:p>
          <a:p>
            <a:pPr lvl="1"/>
            <a:r>
              <a:rPr lang="en-US" sz="1800" dirty="0"/>
              <a:t>Transferrable skills</a:t>
            </a:r>
          </a:p>
          <a:p>
            <a:r>
              <a:rPr lang="en-US" sz="1800" dirty="0"/>
              <a:t>Finances</a:t>
            </a:r>
          </a:p>
          <a:p>
            <a:pPr lvl="1"/>
            <a:r>
              <a:rPr lang="en-US" sz="1800" dirty="0"/>
              <a:t>Getting paid, opening a checking account</a:t>
            </a:r>
          </a:p>
          <a:p>
            <a:pPr lvl="1"/>
            <a:r>
              <a:rPr lang="en-US" sz="1800" dirty="0"/>
              <a:t>Paying bills and budgeting (needs, wants, obligations)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6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82DE6-FEF7-47F0-8990-9BF26CF3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Learning Outcomes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CAE191C-65AA-4D9D-B6CD-0F33D726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2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the different communication tools to be used for this program. 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 how to open a checking account.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the need to live within a budget.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why your credit score is important.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the importance of being fiscally responsible. 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3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2546-75BB-EB25-6327-1B9CB4DDF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Part 1: Communication Tools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6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DC962-5077-49CE-9A29-ED06F6AAD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Overview of communication tools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19B7-B6EF-4A94-9622-F70BB0EC2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400" dirty="0"/>
              <a:t>Using your Chromebook</a:t>
            </a:r>
          </a:p>
          <a:p>
            <a:r>
              <a:rPr lang="en-US" sz="2400" dirty="0"/>
              <a:t>Navigating the Team’s site</a:t>
            </a:r>
          </a:p>
          <a:p>
            <a:pPr lvl="1"/>
            <a:r>
              <a:rPr lang="en-US" dirty="0"/>
              <a:t>Calendars</a:t>
            </a:r>
          </a:p>
          <a:p>
            <a:r>
              <a:rPr lang="en-US" sz="2400" dirty="0"/>
              <a:t>Email </a:t>
            </a:r>
          </a:p>
          <a:p>
            <a:r>
              <a:rPr lang="en-US" sz="2400" dirty="0"/>
              <a:t>Phone/text number of mentor</a:t>
            </a:r>
          </a:p>
          <a:p>
            <a:r>
              <a:rPr lang="en-US" sz="2400" dirty="0"/>
              <a:t>Workplace partner supervisor  </a:t>
            </a:r>
          </a:p>
          <a:p>
            <a:r>
              <a:rPr lang="en-US" sz="2400" dirty="0"/>
              <a:t>Questions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02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A0369FE-BEF2-4321-B580-6811840A7D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16F23-CE78-4CB3-9BD1-BADB69D1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Workplace Competencies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BAB237-A509-415D-9DB0-AEA5B9B98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896041"/>
              </p:ext>
            </p:extLst>
          </p:nvPr>
        </p:nvGraphicFramePr>
        <p:xfrm>
          <a:off x="838200" y="1402914"/>
          <a:ext cx="10515600" cy="5198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1497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2546-75BB-EB25-6327-1B9CB4DDF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Part 2: Finances &amp; Financial Literacy</a:t>
            </a:r>
            <a:endParaRPr lang="en-US" sz="540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84354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3DE09-DDEE-4314-ACB6-BEA6F234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/>
              <a:t>Getting Paid &amp; Opening a Checking Account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AEA4B-4D4B-48CF-8E21-4ACE8FF1C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5019675" cy="430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Do you have a checking account?</a:t>
            </a:r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/>
              <a:t>Things to consider in a checking account:</a:t>
            </a:r>
          </a:p>
          <a:p>
            <a:pPr marL="457200" indent="-457200">
              <a:buAutoNum type="arabicPeriod"/>
            </a:pPr>
            <a:r>
              <a:rPr lang="en-US" sz="2200"/>
              <a:t>Monthly maintenance fees</a:t>
            </a:r>
          </a:p>
          <a:p>
            <a:pPr marL="457200" indent="-457200">
              <a:buAutoNum type="arabicPeriod"/>
            </a:pPr>
            <a:r>
              <a:rPr lang="en-US" sz="2200"/>
              <a:t>Overdraft and insufficient funds fees</a:t>
            </a:r>
          </a:p>
          <a:p>
            <a:pPr marL="457200" indent="-457200">
              <a:buAutoNum type="arabicPeriod"/>
            </a:pPr>
            <a:r>
              <a:rPr lang="en-US" sz="2200"/>
              <a:t>Interest rates</a:t>
            </a:r>
          </a:p>
          <a:p>
            <a:pPr marL="457200" indent="-457200">
              <a:buAutoNum type="arabicPeriod"/>
            </a:pPr>
            <a:r>
              <a:rPr lang="en-US" sz="2200"/>
              <a:t>Accessibility</a:t>
            </a:r>
          </a:p>
          <a:p>
            <a:pPr marL="457200" indent="-457200">
              <a:buAutoNum type="arabicPeriod"/>
            </a:pPr>
            <a:r>
              <a:rPr lang="en-US" sz="2200"/>
              <a:t>Account use and goals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D6CDB75-7A2F-48E3-B314-B0432F3F0BFF}"/>
              </a:ext>
            </a:extLst>
          </p:cNvPr>
          <p:cNvSpPr txBox="1">
            <a:spLocks/>
          </p:cNvSpPr>
          <p:nvPr/>
        </p:nvSpPr>
        <p:spPr>
          <a:xfrm>
            <a:off x="5987441" y="1929383"/>
            <a:ext cx="4737709" cy="4309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Checking account: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Open online or in-person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Minimum deposit into account, dependent on the bank and account: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hlinkClick r:id="rId3"/>
              </a:rPr>
              <a:t>https://www.first.bank/Personal/Spend/Checking-Accounts</a:t>
            </a:r>
            <a:endParaRPr lang="en-US" sz="2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4294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AFE54-340C-4B75-9AE4-DF064936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3700" dirty="0"/>
              <a:t>What are my goals?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4FAD4-571C-488F-AD33-9CAF2AB2D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3869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My educational goals are…</a:t>
            </a:r>
          </a:p>
          <a:p>
            <a:pPr marL="0" indent="0">
              <a:buNone/>
            </a:pPr>
            <a:r>
              <a:rPr lang="en-US" sz="2000" dirty="0"/>
              <a:t>My social goals are…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/>
              <a:t>My financial goals are…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/>
              <a:t>My family goals are…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/>
              <a:t>My health/physical goals are…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/>
              <a:t>My recreational goals are…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you had to prioritize these, what are your top 3?  </a:t>
            </a:r>
          </a:p>
          <a:p>
            <a:pPr marL="0" indent="0">
              <a:buNone/>
            </a:pPr>
            <a:r>
              <a:rPr lang="en-US" sz="2000" dirty="0"/>
              <a:t>Short-term, long-term goals?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1500" dirty="0"/>
          </a:p>
          <a:p>
            <a:pPr marL="0" indent="0" algn="r">
              <a:buNone/>
            </a:pPr>
            <a:r>
              <a:rPr lang="en-US" sz="1500" dirty="0"/>
              <a:t>Adapted from: </a:t>
            </a:r>
            <a:r>
              <a:rPr lang="en-US" sz="1500" dirty="0">
                <a:hlinkClick r:id="rId3"/>
              </a:rPr>
              <a:t>https://www.practicalmoneyskills.com/assets/pdfs/lessons/lev_4/L4Activities1.pdf</a:t>
            </a:r>
            <a:r>
              <a:rPr lang="en-US" sz="1500" dirty="0"/>
              <a:t> </a:t>
            </a:r>
            <a:endParaRPr lang="en-US" sz="1500" dirty="0">
              <a:cs typeface="Calibri"/>
            </a:endParaRPr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7004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49CFA91C5C242B29014BF0408C036" ma:contentTypeVersion="15" ma:contentTypeDescription="Create a new document." ma:contentTypeScope="" ma:versionID="34bca205e4685ccf5c05f619f5627f7d">
  <xsd:schema xmlns:xsd="http://www.w3.org/2001/XMLSchema" xmlns:xs="http://www.w3.org/2001/XMLSchema" xmlns:p="http://schemas.microsoft.com/office/2006/metadata/properties" xmlns:ns2="1bc4b5cd-211f-4231-aafe-993e812b912c" xmlns:ns3="9892351a-c21b-40b8-b91a-422365ad7ad6" targetNamespace="http://schemas.microsoft.com/office/2006/metadata/properties" ma:root="true" ma:fieldsID="9d46d6b39e74b9cee0b46d4fd6d480dc" ns2:_="" ns3:_="">
    <xsd:import namespace="1bc4b5cd-211f-4231-aafe-993e812b912c"/>
    <xsd:import namespace="9892351a-c21b-40b8-b91a-422365ad7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4b5cd-211f-4231-aafe-993e812b91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8b6d8e8-37fb-4532-ae42-2c4983a41a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2351a-c21b-40b8-b91a-422365ad7a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da9e7bf-140a-4bbb-a6bc-12bd586973a3}" ma:internalName="TaxCatchAll" ma:showField="CatchAllData" ma:web="9892351a-c21b-40b8-b91a-422365ad7a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c4b5cd-211f-4231-aafe-993e812b912c">
      <Terms xmlns="http://schemas.microsoft.com/office/infopath/2007/PartnerControls"/>
    </lcf76f155ced4ddcb4097134ff3c332f>
    <TaxCatchAll xmlns="9892351a-c21b-40b8-b91a-422365ad7ad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AB159C-E7EF-495D-ABBF-418718997A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c4b5cd-211f-4231-aafe-993e812b912c"/>
    <ds:schemaRef ds:uri="9892351a-c21b-40b8-b91a-422365ad7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6B6567-8ED2-4C7A-BBBE-0F3A3FD17EF5}">
  <ds:schemaRefs>
    <ds:schemaRef ds:uri="http://schemas.microsoft.com/office/2006/metadata/properties"/>
    <ds:schemaRef ds:uri="http://schemas.microsoft.com/office/infopath/2007/PartnerControls"/>
    <ds:schemaRef ds:uri="1bc4b5cd-211f-4231-aafe-993e812b912c"/>
    <ds:schemaRef ds:uri="9892351a-c21b-40b8-b91a-422365ad7ad6"/>
  </ds:schemaRefs>
</ds:datastoreItem>
</file>

<file path=customXml/itemProps3.xml><?xml version="1.0" encoding="utf-8"?>
<ds:datastoreItem xmlns:ds="http://schemas.openxmlformats.org/officeDocument/2006/customXml" ds:itemID="{2C85EFD6-F785-4F3C-8845-EFFA527502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Microsoft Macintosh PowerPoint</Application>
  <PresentationFormat>Widescreen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Unit 1: Curriculum Internship Competencies &amp; Financial Literacy</vt:lpstr>
      <vt:lpstr>Agenda</vt:lpstr>
      <vt:lpstr>Learning Outcomes</vt:lpstr>
      <vt:lpstr>Part 1: Communication Tools</vt:lpstr>
      <vt:lpstr>Overview of communication tools</vt:lpstr>
      <vt:lpstr>Workplace Competencies</vt:lpstr>
      <vt:lpstr>Part 2: Finances &amp; Financial Literacy</vt:lpstr>
      <vt:lpstr>Getting Paid &amp; Opening a Checking Account</vt:lpstr>
      <vt:lpstr>What are my goals?</vt:lpstr>
      <vt:lpstr>Attaining your goals</vt:lpstr>
      <vt:lpstr>Saving money</vt:lpstr>
      <vt:lpstr>Budgeting</vt:lpstr>
      <vt:lpstr>Activity</vt:lpstr>
      <vt:lpstr>PowerPoint Presentation</vt:lpstr>
      <vt:lpstr>PowerPoint Presentation</vt:lpstr>
      <vt:lpstr>[Month] [Date] @ [Time]am/pm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IMLS Curriculum Internship Competencies</dc:title>
  <dc:creator>McDavid, Shelly</dc:creator>
  <cp:lastModifiedBy>Kamper, Elizabeth</cp:lastModifiedBy>
  <cp:revision>50</cp:revision>
  <dcterms:created xsi:type="dcterms:W3CDTF">2022-01-24T22:56:50Z</dcterms:created>
  <dcterms:modified xsi:type="dcterms:W3CDTF">2023-03-28T14:26:05Z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E3A71711-9221-4C36-B5F3-ED20137679DA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0x01010014749CFA91C5C242B29014BF0408C036</vt:lpwstr>
  </property>
</Properties>
</file>