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 showSpecialPlsOnTitleSld="0">
  <p:sldMasterIdLst>
    <p:sldMasterId id="2147483657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</p:sldIdLst>
  <p:sldSz cy="5143500" cx="9144000"/>
  <p:notesSz cx="6858000" cy="9144000"/>
  <p:embeddedFontLst>
    <p:embeddedFont>
      <p:font typeface="Arvo"/>
      <p:regular r:id="rId13"/>
      <p:bold r:id="rId14"/>
      <p:italic r:id="rId15"/>
      <p:boldItalic r:id="rId16"/>
    </p:embeddedFont>
    <p:embeddedFont>
      <p:font typeface="Roboto Condensed"/>
      <p:regular r:id="rId17"/>
      <p:bold r:id="rId18"/>
      <p:italic r:id="rId19"/>
      <p:boldItalic r:id="rId20"/>
    </p:embeddedFont>
    <p:embeddedFont>
      <p:font typeface="Roboto Condensed Light"/>
      <p:regular r:id="rId21"/>
      <p:bold r:id="rId22"/>
      <p:italic r:id="rId23"/>
      <p:boldItalic r:id="rId2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RobotoCondensed-boldItalic.fntdata"/><Relationship Id="rId11" Type="http://schemas.openxmlformats.org/officeDocument/2006/relationships/slide" Target="slides/slide7.xml"/><Relationship Id="rId22" Type="http://schemas.openxmlformats.org/officeDocument/2006/relationships/font" Target="fonts/RobotoCondensedLight-bold.fntdata"/><Relationship Id="rId10" Type="http://schemas.openxmlformats.org/officeDocument/2006/relationships/slide" Target="slides/slide6.xml"/><Relationship Id="rId21" Type="http://schemas.openxmlformats.org/officeDocument/2006/relationships/font" Target="fonts/RobotoCondensedLight-regular.fntdata"/><Relationship Id="rId13" Type="http://schemas.openxmlformats.org/officeDocument/2006/relationships/font" Target="fonts/Arvo-regular.fntdata"/><Relationship Id="rId24" Type="http://schemas.openxmlformats.org/officeDocument/2006/relationships/font" Target="fonts/RobotoCondensedLight-boldItalic.fntdata"/><Relationship Id="rId12" Type="http://schemas.openxmlformats.org/officeDocument/2006/relationships/slide" Target="slides/slide8.xml"/><Relationship Id="rId23" Type="http://schemas.openxmlformats.org/officeDocument/2006/relationships/font" Target="fonts/RobotoCondensedLight-italic.fntdata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font" Target="fonts/Arvo-italic.fntdata"/><Relationship Id="rId14" Type="http://schemas.openxmlformats.org/officeDocument/2006/relationships/font" Target="fonts/Arvo-bold.fntdata"/><Relationship Id="rId17" Type="http://schemas.openxmlformats.org/officeDocument/2006/relationships/font" Target="fonts/RobotoCondensed-regular.fntdata"/><Relationship Id="rId16" Type="http://schemas.openxmlformats.org/officeDocument/2006/relationships/font" Target="fonts/Arvo-boldItalic.fntdata"/><Relationship Id="rId5" Type="http://schemas.openxmlformats.org/officeDocument/2006/relationships/slide" Target="slides/slide1.xml"/><Relationship Id="rId19" Type="http://schemas.openxmlformats.org/officeDocument/2006/relationships/font" Target="fonts/RobotoCondensed-italic.fntdata"/><Relationship Id="rId6" Type="http://schemas.openxmlformats.org/officeDocument/2006/relationships/slide" Target="slides/slide2.xml"/><Relationship Id="rId18" Type="http://schemas.openxmlformats.org/officeDocument/2006/relationships/font" Target="fonts/RobotoCondensed-bold.fntdata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82" name="Google Shape;182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5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87" name="Google Shape;187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3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6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95" name="Google Shape;195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3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7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15" name="Google Shape;215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Google Shape;242;p8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43" name="Google Shape;243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9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Google Shape;250;p9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51" name="Google Shape;251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7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p1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59" name="Google Shape;259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5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Google Shape;266;p1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67" name="Google Shape;267;p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7544483" y="657775"/>
            <a:ext cx="1299300" cy="432900"/>
          </a:xfrm>
          <a:prstGeom prst="triangle">
            <a:avLst>
              <a:gd fmla="val 32425" name="adj"/>
            </a:avLst>
          </a:prstGeom>
          <a:solidFill>
            <a:srgbClr val="26324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vo"/>
              <a:ea typeface="Arvo"/>
              <a:cs typeface="Arvo"/>
              <a:sym typeface="Arvo"/>
            </a:endParaRPr>
          </a:p>
        </p:txBody>
      </p:sp>
      <p:grpSp>
        <p:nvGrpSpPr>
          <p:cNvPr id="11" name="Google Shape;11;p2"/>
          <p:cNvGrpSpPr/>
          <p:nvPr/>
        </p:nvGrpSpPr>
        <p:grpSpPr>
          <a:xfrm>
            <a:off x="0" y="-7088"/>
            <a:ext cx="8661398" cy="5150588"/>
            <a:chOff x="0" y="-7088"/>
            <a:chExt cx="8661398" cy="5150588"/>
          </a:xfrm>
        </p:grpSpPr>
        <p:sp>
          <p:nvSpPr>
            <p:cNvPr id="12" name="Google Shape;12;p2"/>
            <p:cNvSpPr/>
            <p:nvPr/>
          </p:nvSpPr>
          <p:spPr>
            <a:xfrm>
              <a:off x="0" y="0"/>
              <a:ext cx="3525000" cy="5143500"/>
            </a:xfrm>
            <a:prstGeom prst="rect">
              <a:avLst/>
            </a:prstGeom>
            <a:solidFill>
              <a:srgbClr val="C7D3E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" name="Google Shape;13;p2"/>
            <p:cNvSpPr/>
            <p:nvPr/>
          </p:nvSpPr>
          <p:spPr>
            <a:xfrm flipH="1" rot="10800000">
              <a:off x="3517898" y="-7088"/>
              <a:ext cx="5143500" cy="5143500"/>
            </a:xfrm>
            <a:prstGeom prst="rtTriangle">
              <a:avLst/>
            </a:prstGeom>
            <a:solidFill>
              <a:srgbClr val="C7D3E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vo"/>
                <a:ea typeface="Arvo"/>
                <a:cs typeface="Arvo"/>
                <a:sym typeface="Arvo"/>
              </a:endParaRPr>
            </a:p>
          </p:txBody>
        </p:sp>
      </p:grpSp>
      <p:grpSp>
        <p:nvGrpSpPr>
          <p:cNvPr id="14" name="Google Shape;14;p2"/>
          <p:cNvGrpSpPr/>
          <p:nvPr/>
        </p:nvGrpSpPr>
        <p:grpSpPr>
          <a:xfrm flipH="1" rot="10800000">
            <a:off x="1" y="1090763"/>
            <a:ext cx="8847502" cy="2961975"/>
            <a:chOff x="-8178042" y="-4493254"/>
            <a:chExt cx="19483597" cy="6522736"/>
          </a:xfrm>
        </p:grpSpPr>
        <p:sp>
          <p:nvSpPr>
            <p:cNvPr id="15" name="Google Shape;15;p2"/>
            <p:cNvSpPr/>
            <p:nvPr/>
          </p:nvSpPr>
          <p:spPr>
            <a:xfrm>
              <a:off x="-8178042" y="-4493118"/>
              <a:ext cx="12968400" cy="6522600"/>
            </a:xfrm>
            <a:prstGeom prst="rect">
              <a:avLst/>
            </a:prstGeom>
            <a:solidFill>
              <a:srgbClr val="3F537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vo"/>
                <a:ea typeface="Arvo"/>
                <a:cs typeface="Arvo"/>
                <a:sym typeface="Arvo"/>
              </a:endParaRPr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4782955" y="-4493254"/>
              <a:ext cx="6522600" cy="6522600"/>
            </a:xfrm>
            <a:prstGeom prst="rtTriangle">
              <a:avLst/>
            </a:prstGeom>
            <a:solidFill>
              <a:srgbClr val="3F537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vo"/>
                <a:ea typeface="Arvo"/>
                <a:cs typeface="Arvo"/>
                <a:sym typeface="Arvo"/>
              </a:endParaRPr>
            </a:p>
          </p:txBody>
        </p:sp>
      </p:grpSp>
      <p:grpSp>
        <p:nvGrpSpPr>
          <p:cNvPr id="17" name="Google Shape;17;p2"/>
          <p:cNvGrpSpPr/>
          <p:nvPr/>
        </p:nvGrpSpPr>
        <p:grpSpPr>
          <a:xfrm>
            <a:off x="3677236" y="4278349"/>
            <a:ext cx="5480828" cy="432996"/>
            <a:chOff x="5582265" y="4646738"/>
            <a:chExt cx="5480828" cy="432996"/>
          </a:xfrm>
        </p:grpSpPr>
        <p:sp>
          <p:nvSpPr>
            <p:cNvPr id="18" name="Google Shape;18;p2"/>
            <p:cNvSpPr/>
            <p:nvPr/>
          </p:nvSpPr>
          <p:spPr>
            <a:xfrm rot="10800000">
              <a:off x="5582265" y="4948334"/>
              <a:ext cx="394200" cy="131400"/>
            </a:xfrm>
            <a:prstGeom prst="triangle">
              <a:avLst>
                <a:gd fmla="val 32425" name="adj"/>
              </a:avLst>
            </a:prstGeom>
            <a:solidFill>
              <a:srgbClr val="D26F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9" name="Google Shape;19;p2"/>
            <p:cNvGrpSpPr/>
            <p:nvPr/>
          </p:nvGrpSpPr>
          <p:grpSpPr>
            <a:xfrm flipH="1">
              <a:off x="5585232" y="4646738"/>
              <a:ext cx="5477861" cy="304551"/>
              <a:chOff x="-24158748" y="330075"/>
              <a:chExt cx="30568423" cy="1699506"/>
            </a:xfrm>
          </p:grpSpPr>
          <p:sp>
            <p:nvSpPr>
              <p:cNvPr id="20" name="Google Shape;20;p2"/>
              <p:cNvSpPr/>
              <p:nvPr/>
            </p:nvSpPr>
            <p:spPr>
              <a:xfrm>
                <a:off x="-24158748" y="330081"/>
                <a:ext cx="28908000" cy="1699500"/>
              </a:xfrm>
              <a:prstGeom prst="rect">
                <a:avLst/>
              </a:prstGeom>
              <a:solidFill>
                <a:srgbClr val="FF980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" name="Google Shape;21;p2"/>
              <p:cNvSpPr/>
              <p:nvPr/>
            </p:nvSpPr>
            <p:spPr>
              <a:xfrm>
                <a:off x="4710175" y="330075"/>
                <a:ext cx="1699500" cy="1699500"/>
              </a:xfrm>
              <a:prstGeom prst="rtTriangle">
                <a:avLst/>
              </a:prstGeom>
              <a:solidFill>
                <a:srgbClr val="FF980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sp>
        <p:nvSpPr>
          <p:cNvPr id="22" name="Google Shape;22;p2"/>
          <p:cNvSpPr txBox="1"/>
          <p:nvPr>
            <p:ph type="ctrTitle"/>
          </p:nvPr>
        </p:nvSpPr>
        <p:spPr>
          <a:xfrm>
            <a:off x="685800" y="1090750"/>
            <a:ext cx="5367900" cy="2961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Quote">
  <p:cSld name="TITLE_1_1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3"/>
          <p:cNvSpPr/>
          <p:nvPr/>
        </p:nvSpPr>
        <p:spPr>
          <a:xfrm>
            <a:off x="7544483" y="657775"/>
            <a:ext cx="1299300" cy="432900"/>
          </a:xfrm>
          <a:prstGeom prst="triangle">
            <a:avLst>
              <a:gd fmla="val 32425" name="adj"/>
            </a:avLst>
          </a:prstGeom>
          <a:solidFill>
            <a:srgbClr val="26324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vo"/>
              <a:ea typeface="Arvo"/>
              <a:cs typeface="Arvo"/>
              <a:sym typeface="Arvo"/>
            </a:endParaRPr>
          </a:p>
        </p:txBody>
      </p:sp>
      <p:grpSp>
        <p:nvGrpSpPr>
          <p:cNvPr id="25" name="Google Shape;25;p3"/>
          <p:cNvGrpSpPr/>
          <p:nvPr/>
        </p:nvGrpSpPr>
        <p:grpSpPr>
          <a:xfrm>
            <a:off x="0" y="-7088"/>
            <a:ext cx="8661398" cy="5150588"/>
            <a:chOff x="0" y="-7088"/>
            <a:chExt cx="8661398" cy="5150588"/>
          </a:xfrm>
        </p:grpSpPr>
        <p:sp>
          <p:nvSpPr>
            <p:cNvPr id="26" name="Google Shape;26;p3"/>
            <p:cNvSpPr/>
            <p:nvPr/>
          </p:nvSpPr>
          <p:spPr>
            <a:xfrm>
              <a:off x="0" y="0"/>
              <a:ext cx="3525000" cy="5143500"/>
            </a:xfrm>
            <a:prstGeom prst="rect">
              <a:avLst/>
            </a:prstGeom>
            <a:solidFill>
              <a:srgbClr val="C7D3E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" name="Google Shape;27;p3"/>
            <p:cNvSpPr/>
            <p:nvPr/>
          </p:nvSpPr>
          <p:spPr>
            <a:xfrm flipH="1" rot="10800000">
              <a:off x="3517898" y="-7088"/>
              <a:ext cx="5143500" cy="5143500"/>
            </a:xfrm>
            <a:prstGeom prst="rtTriangle">
              <a:avLst/>
            </a:prstGeom>
            <a:solidFill>
              <a:srgbClr val="C7D3E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vo"/>
                <a:ea typeface="Arvo"/>
                <a:cs typeface="Arvo"/>
                <a:sym typeface="Arvo"/>
              </a:endParaRPr>
            </a:p>
          </p:txBody>
        </p:sp>
      </p:grpSp>
      <p:grpSp>
        <p:nvGrpSpPr>
          <p:cNvPr id="28" name="Google Shape;28;p3"/>
          <p:cNvGrpSpPr/>
          <p:nvPr/>
        </p:nvGrpSpPr>
        <p:grpSpPr>
          <a:xfrm flipH="1" rot="10800000">
            <a:off x="1" y="1090763"/>
            <a:ext cx="8847502" cy="2961975"/>
            <a:chOff x="-8178042" y="-4493254"/>
            <a:chExt cx="19483597" cy="6522736"/>
          </a:xfrm>
        </p:grpSpPr>
        <p:sp>
          <p:nvSpPr>
            <p:cNvPr id="29" name="Google Shape;29;p3"/>
            <p:cNvSpPr/>
            <p:nvPr/>
          </p:nvSpPr>
          <p:spPr>
            <a:xfrm>
              <a:off x="-8178042" y="-4493118"/>
              <a:ext cx="12968400" cy="6522600"/>
            </a:xfrm>
            <a:prstGeom prst="rect">
              <a:avLst/>
            </a:prstGeom>
            <a:solidFill>
              <a:srgbClr val="3F537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vo"/>
                <a:ea typeface="Arvo"/>
                <a:cs typeface="Arvo"/>
                <a:sym typeface="Arvo"/>
              </a:endParaRPr>
            </a:p>
          </p:txBody>
        </p:sp>
        <p:sp>
          <p:nvSpPr>
            <p:cNvPr id="30" name="Google Shape;30;p3"/>
            <p:cNvSpPr/>
            <p:nvPr/>
          </p:nvSpPr>
          <p:spPr>
            <a:xfrm>
              <a:off x="4782955" y="-4493254"/>
              <a:ext cx="6522600" cy="6522600"/>
            </a:xfrm>
            <a:prstGeom prst="rtTriangle">
              <a:avLst/>
            </a:prstGeom>
            <a:solidFill>
              <a:srgbClr val="3F537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vo"/>
                <a:ea typeface="Arvo"/>
                <a:cs typeface="Arvo"/>
                <a:sym typeface="Arvo"/>
              </a:endParaRPr>
            </a:p>
          </p:txBody>
        </p:sp>
      </p:grpSp>
      <p:sp>
        <p:nvSpPr>
          <p:cNvPr id="31" name="Google Shape;31;p3"/>
          <p:cNvSpPr txBox="1"/>
          <p:nvPr>
            <p:ph idx="1" type="body"/>
          </p:nvPr>
        </p:nvSpPr>
        <p:spPr>
          <a:xfrm>
            <a:off x="829775" y="1202000"/>
            <a:ext cx="5090700" cy="274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19100" lvl="0" marL="457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FFFFF"/>
              </a:buClr>
              <a:buSzPts val="3000"/>
              <a:buChar char="▰"/>
              <a:defRPr i="1" sz="3000">
                <a:solidFill>
                  <a:srgbClr val="FFFFFF"/>
                </a:solidFill>
              </a:defRPr>
            </a:lvl1pPr>
            <a:lvl2pPr indent="-419100" lvl="1" marL="9144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SzPts val="3000"/>
              <a:buChar char="▻"/>
              <a:defRPr i="1" sz="3000">
                <a:solidFill>
                  <a:srgbClr val="FFFFFF"/>
                </a:solidFill>
              </a:defRPr>
            </a:lvl2pPr>
            <a:lvl3pPr indent="-419100" lvl="2" marL="1371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SzPts val="3000"/>
              <a:buChar char="▻"/>
              <a:defRPr i="1" sz="3000">
                <a:solidFill>
                  <a:srgbClr val="FFFFFF"/>
                </a:solidFill>
              </a:defRPr>
            </a:lvl3pPr>
            <a:lvl4pPr indent="-4191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FFFFFF"/>
              </a:buClr>
              <a:buSzPts val="3000"/>
              <a:buChar char="▻"/>
              <a:defRPr i="1" sz="3000">
                <a:solidFill>
                  <a:srgbClr val="FFFFFF"/>
                </a:solidFill>
              </a:defRPr>
            </a:lvl4pPr>
            <a:lvl5pPr indent="-4191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FFFFFF"/>
              </a:buClr>
              <a:buSzPts val="3000"/>
              <a:buChar char="▻"/>
              <a:defRPr i="1" sz="3000">
                <a:solidFill>
                  <a:srgbClr val="FFFFFF"/>
                </a:solidFill>
              </a:defRPr>
            </a:lvl5pPr>
            <a:lvl6pPr indent="-4191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FFFFFF"/>
              </a:buClr>
              <a:buSzPts val="3000"/>
              <a:buChar char="▻"/>
              <a:defRPr i="1" sz="3000">
                <a:solidFill>
                  <a:srgbClr val="FFFFFF"/>
                </a:solidFill>
              </a:defRPr>
            </a:lvl6pPr>
            <a:lvl7pPr indent="-4191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FFFFFF"/>
              </a:buClr>
              <a:buSzPts val="3000"/>
              <a:buChar char="▻"/>
              <a:defRPr i="1" sz="3000">
                <a:solidFill>
                  <a:srgbClr val="FFFFFF"/>
                </a:solidFill>
              </a:defRPr>
            </a:lvl7pPr>
            <a:lvl8pPr indent="-4191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FFFFFF"/>
              </a:buClr>
              <a:buSzPts val="3000"/>
              <a:buChar char="▻"/>
              <a:defRPr i="1" sz="3000">
                <a:solidFill>
                  <a:srgbClr val="FFFFFF"/>
                </a:solidFill>
              </a:defRPr>
            </a:lvl8pPr>
            <a:lvl9pPr indent="-4191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FFFFFF"/>
              </a:buClr>
              <a:buSzPts val="3000"/>
              <a:buChar char="▻"/>
              <a:defRPr i="1" sz="3000">
                <a:solidFill>
                  <a:srgbClr val="FFFFFF"/>
                </a:solidFill>
              </a:defRPr>
            </a:lvl9pPr>
          </a:lstStyle>
          <a:p/>
        </p:txBody>
      </p:sp>
      <p:sp>
        <p:nvSpPr>
          <p:cNvPr id="32" name="Google Shape;32;p3"/>
          <p:cNvSpPr txBox="1"/>
          <p:nvPr/>
        </p:nvSpPr>
        <p:spPr>
          <a:xfrm>
            <a:off x="286600" y="1014575"/>
            <a:ext cx="676500" cy="653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200"/>
              <a:buFont typeface="Arial"/>
              <a:buNone/>
            </a:pPr>
            <a:r>
              <a:rPr b="1" i="0" lang="en" sz="7200" u="none" cap="none" strike="noStrike">
                <a:solidFill>
                  <a:srgbClr val="FF9800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 b="1" i="0" sz="7200" u="none" cap="none" strike="noStrike">
              <a:solidFill>
                <a:srgbClr val="FF98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33" name="Google Shape;33;p3"/>
          <p:cNvGrpSpPr/>
          <p:nvPr/>
        </p:nvGrpSpPr>
        <p:grpSpPr>
          <a:xfrm>
            <a:off x="6946842" y="4472723"/>
            <a:ext cx="2202830" cy="670795"/>
            <a:chOff x="5575242" y="4472723"/>
            <a:chExt cx="2202830" cy="670795"/>
          </a:xfrm>
        </p:grpSpPr>
        <p:sp>
          <p:nvSpPr>
            <p:cNvPr id="34" name="Google Shape;34;p3"/>
            <p:cNvSpPr/>
            <p:nvPr/>
          </p:nvSpPr>
          <p:spPr>
            <a:xfrm rot="10800000">
              <a:off x="5575242" y="4948334"/>
              <a:ext cx="394200" cy="131400"/>
            </a:xfrm>
            <a:prstGeom prst="triangle">
              <a:avLst>
                <a:gd fmla="val 32425" name="adj"/>
              </a:avLst>
            </a:prstGeom>
            <a:solidFill>
              <a:srgbClr val="D26F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35" name="Google Shape;35;p3"/>
            <p:cNvGrpSpPr/>
            <p:nvPr/>
          </p:nvGrpSpPr>
          <p:grpSpPr>
            <a:xfrm flipH="1">
              <a:off x="5734850" y="4472723"/>
              <a:ext cx="2040837" cy="670795"/>
              <a:chOff x="1297954" y="330075"/>
              <a:chExt cx="5169293" cy="1699506"/>
            </a:xfrm>
          </p:grpSpPr>
          <p:sp>
            <p:nvSpPr>
              <p:cNvPr id="36" name="Google Shape;36;p3"/>
              <p:cNvSpPr/>
              <p:nvPr/>
            </p:nvSpPr>
            <p:spPr>
              <a:xfrm>
                <a:off x="1297954" y="330081"/>
                <a:ext cx="3476700" cy="1699500"/>
              </a:xfrm>
              <a:prstGeom prst="rect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7" name="Google Shape;37;p3"/>
              <p:cNvSpPr/>
              <p:nvPr/>
            </p:nvSpPr>
            <p:spPr>
              <a:xfrm>
                <a:off x="4767747" y="330075"/>
                <a:ext cx="1699500" cy="1699500"/>
              </a:xfrm>
              <a:prstGeom prst="rtTriangle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38" name="Google Shape;38;p3"/>
            <p:cNvGrpSpPr/>
            <p:nvPr/>
          </p:nvGrpSpPr>
          <p:grpSpPr>
            <a:xfrm flipH="1">
              <a:off x="5578209" y="4646738"/>
              <a:ext cx="2199863" cy="304563"/>
              <a:chOff x="-5827153" y="330075"/>
              <a:chExt cx="12276019" cy="1699569"/>
            </a:xfrm>
          </p:grpSpPr>
          <p:sp>
            <p:nvSpPr>
              <p:cNvPr id="39" name="Google Shape;39;p3"/>
              <p:cNvSpPr/>
              <p:nvPr/>
            </p:nvSpPr>
            <p:spPr>
              <a:xfrm>
                <a:off x="-5827153" y="330144"/>
                <a:ext cx="10612200" cy="1699500"/>
              </a:xfrm>
              <a:prstGeom prst="rect">
                <a:avLst/>
              </a:prstGeom>
              <a:solidFill>
                <a:srgbClr val="FF980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0" name="Google Shape;40;p3"/>
              <p:cNvSpPr/>
              <p:nvPr/>
            </p:nvSpPr>
            <p:spPr>
              <a:xfrm>
                <a:off x="4749366" y="330075"/>
                <a:ext cx="1699500" cy="1699500"/>
              </a:xfrm>
              <a:prstGeom prst="rtTriangle">
                <a:avLst/>
              </a:prstGeom>
              <a:solidFill>
                <a:srgbClr val="FF980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sp>
        <p:nvSpPr>
          <p:cNvPr id="41" name="Google Shape;41;p3"/>
          <p:cNvSpPr txBox="1"/>
          <p:nvPr>
            <p:ph idx="12" type="sldNum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4"/>
          <p:cNvSpPr txBox="1"/>
          <p:nvPr>
            <p:ph idx="12" type="sldNum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grpSp>
        <p:nvGrpSpPr>
          <p:cNvPr id="44" name="Google Shape;44;p4"/>
          <p:cNvGrpSpPr/>
          <p:nvPr/>
        </p:nvGrpSpPr>
        <p:grpSpPr>
          <a:xfrm>
            <a:off x="6946842" y="4472723"/>
            <a:ext cx="2202830" cy="670795"/>
            <a:chOff x="5575242" y="4472723"/>
            <a:chExt cx="2202830" cy="670795"/>
          </a:xfrm>
        </p:grpSpPr>
        <p:sp>
          <p:nvSpPr>
            <p:cNvPr id="45" name="Google Shape;45;p4"/>
            <p:cNvSpPr/>
            <p:nvPr/>
          </p:nvSpPr>
          <p:spPr>
            <a:xfrm rot="10800000">
              <a:off x="5575242" y="4948334"/>
              <a:ext cx="394200" cy="131400"/>
            </a:xfrm>
            <a:prstGeom prst="triangle">
              <a:avLst>
                <a:gd fmla="val 32425" name="adj"/>
              </a:avLst>
            </a:prstGeom>
            <a:solidFill>
              <a:srgbClr val="D26F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46" name="Google Shape;46;p4"/>
            <p:cNvGrpSpPr/>
            <p:nvPr/>
          </p:nvGrpSpPr>
          <p:grpSpPr>
            <a:xfrm flipH="1">
              <a:off x="5734850" y="4472723"/>
              <a:ext cx="2040837" cy="670795"/>
              <a:chOff x="1297954" y="330075"/>
              <a:chExt cx="5169293" cy="1699506"/>
            </a:xfrm>
          </p:grpSpPr>
          <p:sp>
            <p:nvSpPr>
              <p:cNvPr id="47" name="Google Shape;47;p4"/>
              <p:cNvSpPr/>
              <p:nvPr/>
            </p:nvSpPr>
            <p:spPr>
              <a:xfrm>
                <a:off x="1297954" y="330081"/>
                <a:ext cx="3476700" cy="1699500"/>
              </a:xfrm>
              <a:prstGeom prst="rect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8" name="Google Shape;48;p4"/>
              <p:cNvSpPr/>
              <p:nvPr/>
            </p:nvSpPr>
            <p:spPr>
              <a:xfrm>
                <a:off x="4767747" y="330075"/>
                <a:ext cx="1699500" cy="1699500"/>
              </a:xfrm>
              <a:prstGeom prst="rtTriangle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49" name="Google Shape;49;p4"/>
            <p:cNvGrpSpPr/>
            <p:nvPr/>
          </p:nvGrpSpPr>
          <p:grpSpPr>
            <a:xfrm flipH="1">
              <a:off x="5578209" y="4646738"/>
              <a:ext cx="2199863" cy="304563"/>
              <a:chOff x="-5827153" y="330075"/>
              <a:chExt cx="12276019" cy="1699569"/>
            </a:xfrm>
          </p:grpSpPr>
          <p:sp>
            <p:nvSpPr>
              <p:cNvPr id="50" name="Google Shape;50;p4"/>
              <p:cNvSpPr/>
              <p:nvPr/>
            </p:nvSpPr>
            <p:spPr>
              <a:xfrm>
                <a:off x="-5827153" y="330144"/>
                <a:ext cx="10612200" cy="1699500"/>
              </a:xfrm>
              <a:prstGeom prst="rect">
                <a:avLst/>
              </a:prstGeom>
              <a:solidFill>
                <a:srgbClr val="FF980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1" name="Google Shape;51;p4"/>
              <p:cNvSpPr/>
              <p:nvPr/>
            </p:nvSpPr>
            <p:spPr>
              <a:xfrm>
                <a:off x="4749366" y="330075"/>
                <a:ext cx="1699500" cy="1699500"/>
              </a:xfrm>
              <a:prstGeom prst="rtTriangle">
                <a:avLst/>
              </a:prstGeom>
              <a:solidFill>
                <a:srgbClr val="FF980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grpSp>
        <p:nvGrpSpPr>
          <p:cNvPr id="52" name="Google Shape;52;p4"/>
          <p:cNvGrpSpPr/>
          <p:nvPr/>
        </p:nvGrpSpPr>
        <p:grpSpPr>
          <a:xfrm rot="10800000">
            <a:off x="-8" y="-2"/>
            <a:ext cx="2202830" cy="670795"/>
            <a:chOff x="5575242" y="4472723"/>
            <a:chExt cx="2202830" cy="670795"/>
          </a:xfrm>
        </p:grpSpPr>
        <p:sp>
          <p:nvSpPr>
            <p:cNvPr id="53" name="Google Shape;53;p4"/>
            <p:cNvSpPr/>
            <p:nvPr/>
          </p:nvSpPr>
          <p:spPr>
            <a:xfrm rot="10800000">
              <a:off x="5575242" y="4948334"/>
              <a:ext cx="394200" cy="131400"/>
            </a:xfrm>
            <a:prstGeom prst="triangle">
              <a:avLst>
                <a:gd fmla="val 32425" name="adj"/>
              </a:avLst>
            </a:prstGeom>
            <a:solidFill>
              <a:srgbClr val="26324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54" name="Google Shape;54;p4"/>
            <p:cNvGrpSpPr/>
            <p:nvPr/>
          </p:nvGrpSpPr>
          <p:grpSpPr>
            <a:xfrm flipH="1">
              <a:off x="5734850" y="4472723"/>
              <a:ext cx="2040837" cy="670795"/>
              <a:chOff x="1297954" y="330075"/>
              <a:chExt cx="5169293" cy="1699506"/>
            </a:xfrm>
          </p:grpSpPr>
          <p:sp>
            <p:nvSpPr>
              <p:cNvPr id="55" name="Google Shape;55;p4"/>
              <p:cNvSpPr/>
              <p:nvPr/>
            </p:nvSpPr>
            <p:spPr>
              <a:xfrm>
                <a:off x="1297954" y="330081"/>
                <a:ext cx="3476700" cy="1699500"/>
              </a:xfrm>
              <a:prstGeom prst="rect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6" name="Google Shape;56;p4"/>
              <p:cNvSpPr/>
              <p:nvPr/>
            </p:nvSpPr>
            <p:spPr>
              <a:xfrm>
                <a:off x="4767747" y="330075"/>
                <a:ext cx="1699500" cy="1699500"/>
              </a:xfrm>
              <a:prstGeom prst="rtTriangle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57" name="Google Shape;57;p4"/>
            <p:cNvGrpSpPr/>
            <p:nvPr/>
          </p:nvGrpSpPr>
          <p:grpSpPr>
            <a:xfrm flipH="1">
              <a:off x="5578209" y="4646738"/>
              <a:ext cx="2199863" cy="304563"/>
              <a:chOff x="-5827153" y="330075"/>
              <a:chExt cx="12276019" cy="1699569"/>
            </a:xfrm>
          </p:grpSpPr>
          <p:sp>
            <p:nvSpPr>
              <p:cNvPr id="58" name="Google Shape;58;p4"/>
              <p:cNvSpPr/>
              <p:nvPr/>
            </p:nvSpPr>
            <p:spPr>
              <a:xfrm>
                <a:off x="-5827153" y="330144"/>
                <a:ext cx="10612200" cy="1699500"/>
              </a:xfrm>
              <a:prstGeom prst="rect">
                <a:avLst/>
              </a:prstGeom>
              <a:solidFill>
                <a:srgbClr val="3F5378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9" name="Google Shape;59;p4"/>
              <p:cNvSpPr/>
              <p:nvPr/>
            </p:nvSpPr>
            <p:spPr>
              <a:xfrm>
                <a:off x="4749366" y="330075"/>
                <a:ext cx="1699500" cy="1699500"/>
              </a:xfrm>
              <a:prstGeom prst="rtTriangle">
                <a:avLst/>
              </a:prstGeom>
              <a:solidFill>
                <a:srgbClr val="3F5378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ubtitle">
  <p:cSld name="TITLE_1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5"/>
          <p:cNvSpPr/>
          <p:nvPr/>
        </p:nvSpPr>
        <p:spPr>
          <a:xfrm>
            <a:off x="5697214" y="2635519"/>
            <a:ext cx="889200" cy="296400"/>
          </a:xfrm>
          <a:prstGeom prst="triangle">
            <a:avLst>
              <a:gd fmla="val 32425" name="adj"/>
            </a:avLst>
          </a:prstGeom>
          <a:solidFill>
            <a:srgbClr val="26324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vo"/>
              <a:ea typeface="Arvo"/>
              <a:cs typeface="Arvo"/>
              <a:sym typeface="Arvo"/>
            </a:endParaRPr>
          </a:p>
        </p:txBody>
      </p:sp>
      <p:grpSp>
        <p:nvGrpSpPr>
          <p:cNvPr id="62" name="Google Shape;62;p5"/>
          <p:cNvGrpSpPr/>
          <p:nvPr/>
        </p:nvGrpSpPr>
        <p:grpSpPr>
          <a:xfrm>
            <a:off x="0" y="-7088"/>
            <a:ext cx="8661398" cy="5150588"/>
            <a:chOff x="0" y="-7088"/>
            <a:chExt cx="8661398" cy="5150588"/>
          </a:xfrm>
        </p:grpSpPr>
        <p:sp>
          <p:nvSpPr>
            <p:cNvPr id="63" name="Google Shape;63;p5"/>
            <p:cNvSpPr/>
            <p:nvPr/>
          </p:nvSpPr>
          <p:spPr>
            <a:xfrm>
              <a:off x="0" y="0"/>
              <a:ext cx="3525000" cy="5143500"/>
            </a:xfrm>
            <a:prstGeom prst="rect">
              <a:avLst/>
            </a:prstGeom>
            <a:solidFill>
              <a:srgbClr val="C7D3E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4" name="Google Shape;64;p5"/>
            <p:cNvSpPr/>
            <p:nvPr/>
          </p:nvSpPr>
          <p:spPr>
            <a:xfrm flipH="1" rot="10800000">
              <a:off x="3517898" y="-7088"/>
              <a:ext cx="5143500" cy="5143500"/>
            </a:xfrm>
            <a:prstGeom prst="rtTriangle">
              <a:avLst/>
            </a:prstGeom>
            <a:solidFill>
              <a:srgbClr val="C7D3E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vo"/>
                <a:ea typeface="Arvo"/>
                <a:cs typeface="Arvo"/>
                <a:sym typeface="Arvo"/>
              </a:endParaRPr>
            </a:p>
          </p:txBody>
        </p:sp>
      </p:grpSp>
      <p:grpSp>
        <p:nvGrpSpPr>
          <p:cNvPr id="65" name="Google Shape;65;p5"/>
          <p:cNvGrpSpPr/>
          <p:nvPr/>
        </p:nvGrpSpPr>
        <p:grpSpPr>
          <a:xfrm flipH="1" rot="10800000">
            <a:off x="-2" y="2924826"/>
            <a:ext cx="6589087" cy="2027268"/>
            <a:chOff x="-9894852" y="-4493254"/>
            <a:chExt cx="21200407" cy="6522740"/>
          </a:xfrm>
        </p:grpSpPr>
        <p:sp>
          <p:nvSpPr>
            <p:cNvPr id="66" name="Google Shape;66;p5"/>
            <p:cNvSpPr/>
            <p:nvPr/>
          </p:nvSpPr>
          <p:spPr>
            <a:xfrm>
              <a:off x="-9894852" y="-4493114"/>
              <a:ext cx="14685300" cy="6522600"/>
            </a:xfrm>
            <a:prstGeom prst="rect">
              <a:avLst/>
            </a:prstGeom>
            <a:solidFill>
              <a:srgbClr val="3F537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vo"/>
                <a:ea typeface="Arvo"/>
                <a:cs typeface="Arvo"/>
                <a:sym typeface="Arvo"/>
              </a:endParaRPr>
            </a:p>
          </p:txBody>
        </p:sp>
        <p:sp>
          <p:nvSpPr>
            <p:cNvPr id="67" name="Google Shape;67;p5"/>
            <p:cNvSpPr/>
            <p:nvPr/>
          </p:nvSpPr>
          <p:spPr>
            <a:xfrm>
              <a:off x="4782955" y="-4493254"/>
              <a:ext cx="6522600" cy="6522600"/>
            </a:xfrm>
            <a:prstGeom prst="rtTriangle">
              <a:avLst/>
            </a:prstGeom>
            <a:solidFill>
              <a:srgbClr val="3F537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vo"/>
                <a:ea typeface="Arvo"/>
                <a:cs typeface="Arvo"/>
                <a:sym typeface="Arvo"/>
              </a:endParaRPr>
            </a:p>
          </p:txBody>
        </p:sp>
      </p:grpSp>
      <p:grpSp>
        <p:nvGrpSpPr>
          <p:cNvPr id="68" name="Google Shape;68;p5"/>
          <p:cNvGrpSpPr/>
          <p:nvPr/>
        </p:nvGrpSpPr>
        <p:grpSpPr>
          <a:xfrm>
            <a:off x="6946842" y="4472723"/>
            <a:ext cx="2202830" cy="670795"/>
            <a:chOff x="5575242" y="4472723"/>
            <a:chExt cx="2202830" cy="670795"/>
          </a:xfrm>
        </p:grpSpPr>
        <p:sp>
          <p:nvSpPr>
            <p:cNvPr id="69" name="Google Shape;69;p5"/>
            <p:cNvSpPr/>
            <p:nvPr/>
          </p:nvSpPr>
          <p:spPr>
            <a:xfrm rot="10800000">
              <a:off x="5575242" y="4948334"/>
              <a:ext cx="394200" cy="131400"/>
            </a:xfrm>
            <a:prstGeom prst="triangle">
              <a:avLst>
                <a:gd fmla="val 32425" name="adj"/>
              </a:avLst>
            </a:prstGeom>
            <a:solidFill>
              <a:srgbClr val="D26F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70" name="Google Shape;70;p5"/>
            <p:cNvGrpSpPr/>
            <p:nvPr/>
          </p:nvGrpSpPr>
          <p:grpSpPr>
            <a:xfrm flipH="1">
              <a:off x="5734850" y="4472723"/>
              <a:ext cx="2040837" cy="670795"/>
              <a:chOff x="1297954" y="330075"/>
              <a:chExt cx="5169293" cy="1699506"/>
            </a:xfrm>
          </p:grpSpPr>
          <p:sp>
            <p:nvSpPr>
              <p:cNvPr id="71" name="Google Shape;71;p5"/>
              <p:cNvSpPr/>
              <p:nvPr/>
            </p:nvSpPr>
            <p:spPr>
              <a:xfrm>
                <a:off x="1297954" y="330081"/>
                <a:ext cx="3476700" cy="1699500"/>
              </a:xfrm>
              <a:prstGeom prst="rect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2" name="Google Shape;72;p5"/>
              <p:cNvSpPr/>
              <p:nvPr/>
            </p:nvSpPr>
            <p:spPr>
              <a:xfrm>
                <a:off x="4767747" y="330075"/>
                <a:ext cx="1699500" cy="1699500"/>
              </a:xfrm>
              <a:prstGeom prst="rtTriangle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73" name="Google Shape;73;p5"/>
            <p:cNvGrpSpPr/>
            <p:nvPr/>
          </p:nvGrpSpPr>
          <p:grpSpPr>
            <a:xfrm flipH="1">
              <a:off x="5578209" y="4646738"/>
              <a:ext cx="2199863" cy="304563"/>
              <a:chOff x="-5827153" y="330075"/>
              <a:chExt cx="12276019" cy="1699569"/>
            </a:xfrm>
          </p:grpSpPr>
          <p:sp>
            <p:nvSpPr>
              <p:cNvPr id="74" name="Google Shape;74;p5"/>
              <p:cNvSpPr/>
              <p:nvPr/>
            </p:nvSpPr>
            <p:spPr>
              <a:xfrm>
                <a:off x="-5827153" y="330144"/>
                <a:ext cx="10612200" cy="1699500"/>
              </a:xfrm>
              <a:prstGeom prst="rect">
                <a:avLst/>
              </a:prstGeom>
              <a:solidFill>
                <a:srgbClr val="FF980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5" name="Google Shape;75;p5"/>
              <p:cNvSpPr/>
              <p:nvPr/>
            </p:nvSpPr>
            <p:spPr>
              <a:xfrm>
                <a:off x="4749366" y="330075"/>
                <a:ext cx="1699500" cy="1699500"/>
              </a:xfrm>
              <a:prstGeom prst="rtTriangle">
                <a:avLst/>
              </a:prstGeom>
              <a:solidFill>
                <a:srgbClr val="FF980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sp>
        <p:nvSpPr>
          <p:cNvPr id="76" name="Google Shape;76;p5"/>
          <p:cNvSpPr txBox="1"/>
          <p:nvPr>
            <p:ph type="ctrTitle"/>
          </p:nvPr>
        </p:nvSpPr>
        <p:spPr>
          <a:xfrm>
            <a:off x="463525" y="2871148"/>
            <a:ext cx="4094400" cy="11598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77" name="Google Shape;77;p5"/>
          <p:cNvSpPr txBox="1"/>
          <p:nvPr>
            <p:ph idx="1" type="subTitle"/>
          </p:nvPr>
        </p:nvSpPr>
        <p:spPr>
          <a:xfrm>
            <a:off x="463525" y="3975449"/>
            <a:ext cx="4094400" cy="7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9800"/>
              </a:buClr>
              <a:buSzPts val="2000"/>
              <a:buNone/>
              <a:defRPr sz="2000">
                <a:solidFill>
                  <a:srgbClr val="FF9800"/>
                </a:solidFill>
              </a:defRPr>
            </a:lvl1pPr>
            <a:lvl2pPr lvl="1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FF9800"/>
              </a:buClr>
              <a:buSzPts val="2000"/>
              <a:buNone/>
              <a:defRPr sz="2000">
                <a:solidFill>
                  <a:srgbClr val="FF9800"/>
                </a:solidFill>
              </a:defRPr>
            </a:lvl2pPr>
            <a:lvl3pPr lvl="2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FF9800"/>
              </a:buClr>
              <a:buSzPts val="2000"/>
              <a:buNone/>
              <a:defRPr sz="2000">
                <a:solidFill>
                  <a:srgbClr val="FF9800"/>
                </a:solidFill>
              </a:defRPr>
            </a:lvl3pPr>
            <a:lvl4pPr lvl="3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FF9800"/>
              </a:buClr>
              <a:buSzPts val="2000"/>
              <a:buNone/>
              <a:defRPr sz="2000">
                <a:solidFill>
                  <a:srgbClr val="FF9800"/>
                </a:solidFill>
              </a:defRPr>
            </a:lvl4pPr>
            <a:lvl5pPr lvl="4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FF9800"/>
              </a:buClr>
              <a:buSzPts val="2000"/>
              <a:buNone/>
              <a:defRPr sz="2000">
                <a:solidFill>
                  <a:srgbClr val="FF9800"/>
                </a:solidFill>
              </a:defRPr>
            </a:lvl5pPr>
            <a:lvl6pPr lvl="5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FF9800"/>
              </a:buClr>
              <a:buSzPts val="2000"/>
              <a:buNone/>
              <a:defRPr sz="2000">
                <a:solidFill>
                  <a:srgbClr val="FF9800"/>
                </a:solidFill>
              </a:defRPr>
            </a:lvl6pPr>
            <a:lvl7pPr lvl="6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FF9800"/>
              </a:buClr>
              <a:buSzPts val="2000"/>
              <a:buNone/>
              <a:defRPr sz="2000">
                <a:solidFill>
                  <a:srgbClr val="FF9800"/>
                </a:solidFill>
              </a:defRPr>
            </a:lvl7pPr>
            <a:lvl8pPr lvl="7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FF9800"/>
              </a:buClr>
              <a:buSzPts val="2000"/>
              <a:buNone/>
              <a:defRPr sz="2000">
                <a:solidFill>
                  <a:srgbClr val="FF9800"/>
                </a:solidFill>
              </a:defRPr>
            </a:lvl8pPr>
            <a:lvl9pPr lvl="8" algn="l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Clr>
                <a:srgbClr val="FF9800"/>
              </a:buClr>
              <a:buSzPts val="2000"/>
              <a:buNone/>
              <a:defRPr sz="2000">
                <a:solidFill>
                  <a:srgbClr val="FF9800"/>
                </a:solidFill>
              </a:defRPr>
            </a:lvl9pPr>
          </a:lstStyle>
          <a:p/>
        </p:txBody>
      </p:sp>
      <p:sp>
        <p:nvSpPr>
          <p:cNvPr id="78" name="Google Shape;78;p5"/>
          <p:cNvSpPr txBox="1"/>
          <p:nvPr>
            <p:ph idx="12" type="sldNum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+ 3 columns">
  <p:cSld name="TITLE_AND_TWO_COLUMNS_1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oogle Shape;80;p6"/>
          <p:cNvGrpSpPr/>
          <p:nvPr/>
        </p:nvGrpSpPr>
        <p:grpSpPr>
          <a:xfrm>
            <a:off x="-4" y="40"/>
            <a:ext cx="7072430" cy="1327315"/>
            <a:chOff x="-4" y="40"/>
            <a:chExt cx="7072430" cy="1327315"/>
          </a:xfrm>
        </p:grpSpPr>
        <p:sp>
          <p:nvSpPr>
            <p:cNvPr id="81" name="Google Shape;81;p6"/>
            <p:cNvSpPr/>
            <p:nvPr/>
          </p:nvSpPr>
          <p:spPr>
            <a:xfrm>
              <a:off x="6292649" y="126425"/>
              <a:ext cx="779700" cy="259800"/>
            </a:xfrm>
            <a:prstGeom prst="triangle">
              <a:avLst>
                <a:gd fmla="val 32425" name="adj"/>
              </a:avLst>
            </a:prstGeom>
            <a:solidFill>
              <a:srgbClr val="26324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vo"/>
                <a:ea typeface="Arvo"/>
                <a:cs typeface="Arvo"/>
                <a:sym typeface="Arvo"/>
              </a:endParaRPr>
            </a:p>
          </p:txBody>
        </p:sp>
        <p:grpSp>
          <p:nvGrpSpPr>
            <p:cNvPr id="82" name="Google Shape;82;p6"/>
            <p:cNvGrpSpPr/>
            <p:nvPr/>
          </p:nvGrpSpPr>
          <p:grpSpPr>
            <a:xfrm flipH="1" rot="10800000">
              <a:off x="3" y="40"/>
              <a:ext cx="6756168" cy="1327315"/>
              <a:chOff x="-2168138" y="330075"/>
              <a:chExt cx="8650663" cy="1699506"/>
            </a:xfrm>
          </p:grpSpPr>
          <p:sp>
            <p:nvSpPr>
              <p:cNvPr id="83" name="Google Shape;83;p6"/>
              <p:cNvSpPr/>
              <p:nvPr/>
            </p:nvSpPr>
            <p:spPr>
              <a:xfrm>
                <a:off x="-2168138" y="330081"/>
                <a:ext cx="6958200" cy="1699500"/>
              </a:xfrm>
              <a:prstGeom prst="rect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vo"/>
                  <a:ea typeface="Arvo"/>
                  <a:cs typeface="Arvo"/>
                  <a:sym typeface="Arvo"/>
                </a:endParaRPr>
              </a:p>
            </p:txBody>
          </p:sp>
          <p:sp>
            <p:nvSpPr>
              <p:cNvPr id="84" name="Google Shape;84;p6"/>
              <p:cNvSpPr/>
              <p:nvPr/>
            </p:nvSpPr>
            <p:spPr>
              <a:xfrm>
                <a:off x="4783025" y="330075"/>
                <a:ext cx="1699500" cy="1699500"/>
              </a:xfrm>
              <a:prstGeom prst="rtTriangle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vo"/>
                  <a:ea typeface="Arvo"/>
                  <a:cs typeface="Arvo"/>
                  <a:sym typeface="Arvo"/>
                </a:endParaRPr>
              </a:p>
            </p:txBody>
          </p:sp>
        </p:grpSp>
        <p:grpSp>
          <p:nvGrpSpPr>
            <p:cNvPr id="85" name="Google Shape;85;p6"/>
            <p:cNvGrpSpPr/>
            <p:nvPr/>
          </p:nvGrpSpPr>
          <p:grpSpPr>
            <a:xfrm flipH="1" rot="10800000">
              <a:off x="-4" y="381007"/>
              <a:ext cx="7072430" cy="771744"/>
              <a:chOff x="-9092084" y="330075"/>
              <a:chExt cx="15574609" cy="1699501"/>
            </a:xfrm>
          </p:grpSpPr>
          <p:sp>
            <p:nvSpPr>
              <p:cNvPr id="86" name="Google Shape;86;p6"/>
              <p:cNvSpPr/>
              <p:nvPr/>
            </p:nvSpPr>
            <p:spPr>
              <a:xfrm>
                <a:off x="-9092084" y="330076"/>
                <a:ext cx="13882200" cy="1699500"/>
              </a:xfrm>
              <a:prstGeom prst="rect">
                <a:avLst/>
              </a:prstGeom>
              <a:solidFill>
                <a:srgbClr val="3F5378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vo"/>
                  <a:ea typeface="Arvo"/>
                  <a:cs typeface="Arvo"/>
                  <a:sym typeface="Arvo"/>
                </a:endParaRPr>
              </a:p>
            </p:txBody>
          </p:sp>
          <p:sp>
            <p:nvSpPr>
              <p:cNvPr id="87" name="Google Shape;87;p6"/>
              <p:cNvSpPr/>
              <p:nvPr/>
            </p:nvSpPr>
            <p:spPr>
              <a:xfrm>
                <a:off x="4783025" y="330075"/>
                <a:ext cx="1699500" cy="1699500"/>
              </a:xfrm>
              <a:prstGeom prst="rtTriangle">
                <a:avLst/>
              </a:prstGeom>
              <a:solidFill>
                <a:srgbClr val="3F5378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vo"/>
                  <a:ea typeface="Arvo"/>
                  <a:cs typeface="Arvo"/>
                  <a:sym typeface="Arvo"/>
                </a:endParaRPr>
              </a:p>
            </p:txBody>
          </p:sp>
        </p:grpSp>
      </p:grpSp>
      <p:grpSp>
        <p:nvGrpSpPr>
          <p:cNvPr id="88" name="Google Shape;88;p6"/>
          <p:cNvGrpSpPr/>
          <p:nvPr/>
        </p:nvGrpSpPr>
        <p:grpSpPr>
          <a:xfrm>
            <a:off x="6946842" y="4472723"/>
            <a:ext cx="2202830" cy="670795"/>
            <a:chOff x="5575242" y="4472723"/>
            <a:chExt cx="2202830" cy="670795"/>
          </a:xfrm>
        </p:grpSpPr>
        <p:sp>
          <p:nvSpPr>
            <p:cNvPr id="89" name="Google Shape;89;p6"/>
            <p:cNvSpPr/>
            <p:nvPr/>
          </p:nvSpPr>
          <p:spPr>
            <a:xfrm rot="10800000">
              <a:off x="5575242" y="4948334"/>
              <a:ext cx="394200" cy="131400"/>
            </a:xfrm>
            <a:prstGeom prst="triangle">
              <a:avLst>
                <a:gd fmla="val 32425" name="adj"/>
              </a:avLst>
            </a:prstGeom>
            <a:solidFill>
              <a:srgbClr val="D26F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90" name="Google Shape;90;p6"/>
            <p:cNvGrpSpPr/>
            <p:nvPr/>
          </p:nvGrpSpPr>
          <p:grpSpPr>
            <a:xfrm flipH="1">
              <a:off x="5734850" y="4472723"/>
              <a:ext cx="2040837" cy="670795"/>
              <a:chOff x="1297954" y="330075"/>
              <a:chExt cx="5169293" cy="1699506"/>
            </a:xfrm>
          </p:grpSpPr>
          <p:sp>
            <p:nvSpPr>
              <p:cNvPr id="91" name="Google Shape;91;p6"/>
              <p:cNvSpPr/>
              <p:nvPr/>
            </p:nvSpPr>
            <p:spPr>
              <a:xfrm>
                <a:off x="1297954" y="330081"/>
                <a:ext cx="3476700" cy="1699500"/>
              </a:xfrm>
              <a:prstGeom prst="rect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92" name="Google Shape;92;p6"/>
              <p:cNvSpPr/>
              <p:nvPr/>
            </p:nvSpPr>
            <p:spPr>
              <a:xfrm>
                <a:off x="4767747" y="330075"/>
                <a:ext cx="1699500" cy="1699500"/>
              </a:xfrm>
              <a:prstGeom prst="rtTriangle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93" name="Google Shape;93;p6"/>
            <p:cNvGrpSpPr/>
            <p:nvPr/>
          </p:nvGrpSpPr>
          <p:grpSpPr>
            <a:xfrm flipH="1">
              <a:off x="5578209" y="4646738"/>
              <a:ext cx="2199863" cy="304563"/>
              <a:chOff x="-5827153" y="330075"/>
              <a:chExt cx="12276019" cy="1699569"/>
            </a:xfrm>
          </p:grpSpPr>
          <p:sp>
            <p:nvSpPr>
              <p:cNvPr id="94" name="Google Shape;94;p6"/>
              <p:cNvSpPr/>
              <p:nvPr/>
            </p:nvSpPr>
            <p:spPr>
              <a:xfrm>
                <a:off x="-5827153" y="330144"/>
                <a:ext cx="10612200" cy="1699500"/>
              </a:xfrm>
              <a:prstGeom prst="rect">
                <a:avLst/>
              </a:prstGeom>
              <a:solidFill>
                <a:srgbClr val="FF980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95" name="Google Shape;95;p6"/>
              <p:cNvSpPr/>
              <p:nvPr/>
            </p:nvSpPr>
            <p:spPr>
              <a:xfrm>
                <a:off x="4749366" y="330075"/>
                <a:ext cx="1699500" cy="1699500"/>
              </a:xfrm>
              <a:prstGeom prst="rtTriangle">
                <a:avLst/>
              </a:prstGeom>
              <a:solidFill>
                <a:srgbClr val="FF980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sp>
        <p:nvSpPr>
          <p:cNvPr id="96" name="Google Shape;96;p6"/>
          <p:cNvSpPr txBox="1"/>
          <p:nvPr>
            <p:ph type="title"/>
          </p:nvPr>
        </p:nvSpPr>
        <p:spPr>
          <a:xfrm>
            <a:off x="814275" y="392575"/>
            <a:ext cx="5258400" cy="766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/>
        </p:txBody>
      </p:sp>
      <p:sp>
        <p:nvSpPr>
          <p:cNvPr id="97" name="Google Shape;97;p6"/>
          <p:cNvSpPr txBox="1"/>
          <p:nvPr>
            <p:ph idx="1" type="body"/>
          </p:nvPr>
        </p:nvSpPr>
        <p:spPr>
          <a:xfrm>
            <a:off x="870450" y="1545076"/>
            <a:ext cx="2247900" cy="270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Char char="▰"/>
              <a:defRPr sz="1800"/>
            </a:lvl1pPr>
            <a:lvl2pPr indent="-3429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▻"/>
              <a:defRPr sz="1800"/>
            </a:lvl2pPr>
            <a:lvl3pPr indent="-3429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▻"/>
              <a:defRPr sz="1800"/>
            </a:lvl3pPr>
            <a:lvl4pPr indent="-3429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▻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▻"/>
              <a:defRPr sz="1800"/>
            </a:lvl5pPr>
            <a:lvl6pPr indent="-3429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▻"/>
              <a:defRPr sz="1800"/>
            </a:lvl6pPr>
            <a:lvl7pPr indent="-3429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▻"/>
              <a:defRPr sz="1800"/>
            </a:lvl7pPr>
            <a:lvl8pPr indent="-3429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▻"/>
              <a:defRPr sz="1800"/>
            </a:lvl8pPr>
            <a:lvl9pPr indent="-342900" lvl="8" marL="4114800" algn="l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SzPts val="1800"/>
              <a:buChar char="▻"/>
              <a:defRPr sz="1800"/>
            </a:lvl9pPr>
          </a:lstStyle>
          <a:p/>
        </p:txBody>
      </p:sp>
      <p:sp>
        <p:nvSpPr>
          <p:cNvPr id="98" name="Google Shape;98;p6"/>
          <p:cNvSpPr txBox="1"/>
          <p:nvPr>
            <p:ph idx="2" type="body"/>
          </p:nvPr>
        </p:nvSpPr>
        <p:spPr>
          <a:xfrm>
            <a:off x="3233637" y="1545076"/>
            <a:ext cx="2247900" cy="270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Char char="▰"/>
              <a:defRPr sz="1800"/>
            </a:lvl1pPr>
            <a:lvl2pPr indent="-3429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▻"/>
              <a:defRPr sz="1800"/>
            </a:lvl2pPr>
            <a:lvl3pPr indent="-3429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▻"/>
              <a:defRPr sz="1800"/>
            </a:lvl3pPr>
            <a:lvl4pPr indent="-3429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▻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▻"/>
              <a:defRPr sz="1800"/>
            </a:lvl5pPr>
            <a:lvl6pPr indent="-3429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▻"/>
              <a:defRPr sz="1800"/>
            </a:lvl6pPr>
            <a:lvl7pPr indent="-3429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▻"/>
              <a:defRPr sz="1800"/>
            </a:lvl7pPr>
            <a:lvl8pPr indent="-3429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▻"/>
              <a:defRPr sz="1800"/>
            </a:lvl8pPr>
            <a:lvl9pPr indent="-342900" lvl="8" marL="4114800" algn="l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SzPts val="1800"/>
              <a:buChar char="▻"/>
              <a:defRPr sz="1800"/>
            </a:lvl9pPr>
          </a:lstStyle>
          <a:p/>
        </p:txBody>
      </p:sp>
      <p:sp>
        <p:nvSpPr>
          <p:cNvPr id="99" name="Google Shape;99;p6"/>
          <p:cNvSpPr txBox="1"/>
          <p:nvPr>
            <p:ph idx="3" type="body"/>
          </p:nvPr>
        </p:nvSpPr>
        <p:spPr>
          <a:xfrm>
            <a:off x="5540650" y="1545076"/>
            <a:ext cx="2247900" cy="270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Char char="▰"/>
              <a:defRPr sz="1800"/>
            </a:lvl1pPr>
            <a:lvl2pPr indent="-3429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▻"/>
              <a:defRPr sz="1800"/>
            </a:lvl2pPr>
            <a:lvl3pPr indent="-3429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▻"/>
              <a:defRPr sz="1800"/>
            </a:lvl3pPr>
            <a:lvl4pPr indent="-3429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▻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▻"/>
              <a:defRPr sz="1800"/>
            </a:lvl5pPr>
            <a:lvl6pPr indent="-3429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▻"/>
              <a:defRPr sz="1800"/>
            </a:lvl6pPr>
            <a:lvl7pPr indent="-3429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▻"/>
              <a:defRPr sz="1800"/>
            </a:lvl7pPr>
            <a:lvl8pPr indent="-3429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▻"/>
              <a:defRPr sz="1800"/>
            </a:lvl8pPr>
            <a:lvl9pPr indent="-342900" lvl="8" marL="4114800" algn="l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SzPts val="1800"/>
              <a:buChar char="▻"/>
              <a:defRPr sz="1800"/>
            </a:lvl9pPr>
          </a:lstStyle>
          <a:p/>
        </p:txBody>
      </p:sp>
      <p:sp>
        <p:nvSpPr>
          <p:cNvPr id="100" name="Google Shape;100;p6"/>
          <p:cNvSpPr txBox="1"/>
          <p:nvPr>
            <p:ph idx="12" type="sldNum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" name="Google Shape;102;p7"/>
          <p:cNvGrpSpPr/>
          <p:nvPr/>
        </p:nvGrpSpPr>
        <p:grpSpPr>
          <a:xfrm>
            <a:off x="-4" y="40"/>
            <a:ext cx="7072430" cy="1327315"/>
            <a:chOff x="-4" y="40"/>
            <a:chExt cx="7072430" cy="1327315"/>
          </a:xfrm>
        </p:grpSpPr>
        <p:sp>
          <p:nvSpPr>
            <p:cNvPr id="103" name="Google Shape;103;p7"/>
            <p:cNvSpPr/>
            <p:nvPr/>
          </p:nvSpPr>
          <p:spPr>
            <a:xfrm>
              <a:off x="6292649" y="126425"/>
              <a:ext cx="779700" cy="259800"/>
            </a:xfrm>
            <a:prstGeom prst="triangle">
              <a:avLst>
                <a:gd fmla="val 32425" name="adj"/>
              </a:avLst>
            </a:prstGeom>
            <a:solidFill>
              <a:srgbClr val="26324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vo"/>
                <a:ea typeface="Arvo"/>
                <a:cs typeface="Arvo"/>
                <a:sym typeface="Arvo"/>
              </a:endParaRPr>
            </a:p>
          </p:txBody>
        </p:sp>
        <p:grpSp>
          <p:nvGrpSpPr>
            <p:cNvPr id="104" name="Google Shape;104;p7"/>
            <p:cNvGrpSpPr/>
            <p:nvPr/>
          </p:nvGrpSpPr>
          <p:grpSpPr>
            <a:xfrm flipH="1" rot="10800000">
              <a:off x="3" y="40"/>
              <a:ext cx="6756168" cy="1327315"/>
              <a:chOff x="-2168138" y="330075"/>
              <a:chExt cx="8650663" cy="1699506"/>
            </a:xfrm>
          </p:grpSpPr>
          <p:sp>
            <p:nvSpPr>
              <p:cNvPr id="105" name="Google Shape;105;p7"/>
              <p:cNvSpPr/>
              <p:nvPr/>
            </p:nvSpPr>
            <p:spPr>
              <a:xfrm>
                <a:off x="-2168138" y="330081"/>
                <a:ext cx="6958200" cy="1699500"/>
              </a:xfrm>
              <a:prstGeom prst="rect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vo"/>
                  <a:ea typeface="Arvo"/>
                  <a:cs typeface="Arvo"/>
                  <a:sym typeface="Arvo"/>
                </a:endParaRPr>
              </a:p>
            </p:txBody>
          </p:sp>
          <p:sp>
            <p:nvSpPr>
              <p:cNvPr id="106" name="Google Shape;106;p7"/>
              <p:cNvSpPr/>
              <p:nvPr/>
            </p:nvSpPr>
            <p:spPr>
              <a:xfrm>
                <a:off x="4783025" y="330075"/>
                <a:ext cx="1699500" cy="1699500"/>
              </a:xfrm>
              <a:prstGeom prst="rtTriangle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vo"/>
                  <a:ea typeface="Arvo"/>
                  <a:cs typeface="Arvo"/>
                  <a:sym typeface="Arvo"/>
                </a:endParaRPr>
              </a:p>
            </p:txBody>
          </p:sp>
        </p:grpSp>
        <p:grpSp>
          <p:nvGrpSpPr>
            <p:cNvPr id="107" name="Google Shape;107;p7"/>
            <p:cNvGrpSpPr/>
            <p:nvPr/>
          </p:nvGrpSpPr>
          <p:grpSpPr>
            <a:xfrm flipH="1" rot="10800000">
              <a:off x="-4" y="381007"/>
              <a:ext cx="7072430" cy="771744"/>
              <a:chOff x="-9092084" y="330075"/>
              <a:chExt cx="15574609" cy="1699501"/>
            </a:xfrm>
          </p:grpSpPr>
          <p:sp>
            <p:nvSpPr>
              <p:cNvPr id="108" name="Google Shape;108;p7"/>
              <p:cNvSpPr/>
              <p:nvPr/>
            </p:nvSpPr>
            <p:spPr>
              <a:xfrm>
                <a:off x="-9092084" y="330076"/>
                <a:ext cx="13882200" cy="1699500"/>
              </a:xfrm>
              <a:prstGeom prst="rect">
                <a:avLst/>
              </a:prstGeom>
              <a:solidFill>
                <a:srgbClr val="3F5378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vo"/>
                  <a:ea typeface="Arvo"/>
                  <a:cs typeface="Arvo"/>
                  <a:sym typeface="Arvo"/>
                </a:endParaRPr>
              </a:p>
            </p:txBody>
          </p:sp>
          <p:sp>
            <p:nvSpPr>
              <p:cNvPr id="109" name="Google Shape;109;p7"/>
              <p:cNvSpPr/>
              <p:nvPr/>
            </p:nvSpPr>
            <p:spPr>
              <a:xfrm>
                <a:off x="4783025" y="330075"/>
                <a:ext cx="1699500" cy="1699500"/>
              </a:xfrm>
              <a:prstGeom prst="rtTriangle">
                <a:avLst/>
              </a:prstGeom>
              <a:solidFill>
                <a:srgbClr val="3F5378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vo"/>
                  <a:ea typeface="Arvo"/>
                  <a:cs typeface="Arvo"/>
                  <a:sym typeface="Arvo"/>
                </a:endParaRPr>
              </a:p>
            </p:txBody>
          </p:sp>
        </p:grpSp>
      </p:grpSp>
      <p:grpSp>
        <p:nvGrpSpPr>
          <p:cNvPr id="110" name="Google Shape;110;p7"/>
          <p:cNvGrpSpPr/>
          <p:nvPr/>
        </p:nvGrpSpPr>
        <p:grpSpPr>
          <a:xfrm>
            <a:off x="6946842" y="4472723"/>
            <a:ext cx="2202830" cy="670795"/>
            <a:chOff x="5575242" y="4472723"/>
            <a:chExt cx="2202830" cy="670795"/>
          </a:xfrm>
        </p:grpSpPr>
        <p:sp>
          <p:nvSpPr>
            <p:cNvPr id="111" name="Google Shape;111;p7"/>
            <p:cNvSpPr/>
            <p:nvPr/>
          </p:nvSpPr>
          <p:spPr>
            <a:xfrm rot="10800000">
              <a:off x="5575242" y="4948334"/>
              <a:ext cx="394200" cy="131400"/>
            </a:xfrm>
            <a:prstGeom prst="triangle">
              <a:avLst>
                <a:gd fmla="val 32425" name="adj"/>
              </a:avLst>
            </a:prstGeom>
            <a:solidFill>
              <a:srgbClr val="D26F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12" name="Google Shape;112;p7"/>
            <p:cNvGrpSpPr/>
            <p:nvPr/>
          </p:nvGrpSpPr>
          <p:grpSpPr>
            <a:xfrm flipH="1">
              <a:off x="5734850" y="4472723"/>
              <a:ext cx="2040837" cy="670795"/>
              <a:chOff x="1297954" y="330075"/>
              <a:chExt cx="5169293" cy="1699506"/>
            </a:xfrm>
          </p:grpSpPr>
          <p:sp>
            <p:nvSpPr>
              <p:cNvPr id="113" name="Google Shape;113;p7"/>
              <p:cNvSpPr/>
              <p:nvPr/>
            </p:nvSpPr>
            <p:spPr>
              <a:xfrm>
                <a:off x="1297954" y="330081"/>
                <a:ext cx="3476700" cy="1699500"/>
              </a:xfrm>
              <a:prstGeom prst="rect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14" name="Google Shape;114;p7"/>
              <p:cNvSpPr/>
              <p:nvPr/>
            </p:nvSpPr>
            <p:spPr>
              <a:xfrm>
                <a:off x="4767747" y="330075"/>
                <a:ext cx="1699500" cy="1699500"/>
              </a:xfrm>
              <a:prstGeom prst="rtTriangle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15" name="Google Shape;115;p7"/>
            <p:cNvGrpSpPr/>
            <p:nvPr/>
          </p:nvGrpSpPr>
          <p:grpSpPr>
            <a:xfrm flipH="1">
              <a:off x="5578209" y="4646738"/>
              <a:ext cx="2199863" cy="304563"/>
              <a:chOff x="-5827153" y="330075"/>
              <a:chExt cx="12276019" cy="1699569"/>
            </a:xfrm>
          </p:grpSpPr>
          <p:sp>
            <p:nvSpPr>
              <p:cNvPr id="116" name="Google Shape;116;p7"/>
              <p:cNvSpPr/>
              <p:nvPr/>
            </p:nvSpPr>
            <p:spPr>
              <a:xfrm>
                <a:off x="-5827153" y="330144"/>
                <a:ext cx="10612200" cy="1699500"/>
              </a:xfrm>
              <a:prstGeom prst="rect">
                <a:avLst/>
              </a:prstGeom>
              <a:solidFill>
                <a:srgbClr val="FF980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17" name="Google Shape;117;p7"/>
              <p:cNvSpPr/>
              <p:nvPr/>
            </p:nvSpPr>
            <p:spPr>
              <a:xfrm>
                <a:off x="4749366" y="330075"/>
                <a:ext cx="1699500" cy="1699500"/>
              </a:xfrm>
              <a:prstGeom prst="rtTriangle">
                <a:avLst/>
              </a:prstGeom>
              <a:solidFill>
                <a:srgbClr val="FF980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sp>
        <p:nvSpPr>
          <p:cNvPr id="118" name="Google Shape;118;p7"/>
          <p:cNvSpPr txBox="1"/>
          <p:nvPr>
            <p:ph type="title"/>
          </p:nvPr>
        </p:nvSpPr>
        <p:spPr>
          <a:xfrm>
            <a:off x="814275" y="392575"/>
            <a:ext cx="5258400" cy="766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/>
        </p:txBody>
      </p:sp>
      <p:sp>
        <p:nvSpPr>
          <p:cNvPr id="119" name="Google Shape;119;p7"/>
          <p:cNvSpPr txBox="1"/>
          <p:nvPr>
            <p:ph idx="12" type="sldNum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+ 1 column" type="tx">
  <p:cSld name="TITLE_AND_BODY"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1" name="Google Shape;121;p8"/>
          <p:cNvGrpSpPr/>
          <p:nvPr/>
        </p:nvGrpSpPr>
        <p:grpSpPr>
          <a:xfrm>
            <a:off x="-4" y="40"/>
            <a:ext cx="7072430" cy="1327315"/>
            <a:chOff x="-4" y="40"/>
            <a:chExt cx="7072430" cy="1327315"/>
          </a:xfrm>
        </p:grpSpPr>
        <p:sp>
          <p:nvSpPr>
            <p:cNvPr id="122" name="Google Shape;122;p8"/>
            <p:cNvSpPr/>
            <p:nvPr/>
          </p:nvSpPr>
          <p:spPr>
            <a:xfrm>
              <a:off x="6292649" y="126425"/>
              <a:ext cx="779700" cy="259800"/>
            </a:xfrm>
            <a:prstGeom prst="triangle">
              <a:avLst>
                <a:gd fmla="val 32425" name="adj"/>
              </a:avLst>
            </a:prstGeom>
            <a:solidFill>
              <a:srgbClr val="26324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vo"/>
                <a:ea typeface="Arvo"/>
                <a:cs typeface="Arvo"/>
                <a:sym typeface="Arvo"/>
              </a:endParaRPr>
            </a:p>
          </p:txBody>
        </p:sp>
        <p:grpSp>
          <p:nvGrpSpPr>
            <p:cNvPr id="123" name="Google Shape;123;p8"/>
            <p:cNvGrpSpPr/>
            <p:nvPr/>
          </p:nvGrpSpPr>
          <p:grpSpPr>
            <a:xfrm flipH="1" rot="10800000">
              <a:off x="3" y="40"/>
              <a:ext cx="6756168" cy="1327315"/>
              <a:chOff x="-2168138" y="330075"/>
              <a:chExt cx="8650663" cy="1699506"/>
            </a:xfrm>
          </p:grpSpPr>
          <p:sp>
            <p:nvSpPr>
              <p:cNvPr id="124" name="Google Shape;124;p8"/>
              <p:cNvSpPr/>
              <p:nvPr/>
            </p:nvSpPr>
            <p:spPr>
              <a:xfrm>
                <a:off x="-2168138" y="330081"/>
                <a:ext cx="6958200" cy="1699500"/>
              </a:xfrm>
              <a:prstGeom prst="rect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vo"/>
                  <a:ea typeface="Arvo"/>
                  <a:cs typeface="Arvo"/>
                  <a:sym typeface="Arvo"/>
                </a:endParaRPr>
              </a:p>
            </p:txBody>
          </p:sp>
          <p:sp>
            <p:nvSpPr>
              <p:cNvPr id="125" name="Google Shape;125;p8"/>
              <p:cNvSpPr/>
              <p:nvPr/>
            </p:nvSpPr>
            <p:spPr>
              <a:xfrm>
                <a:off x="4783025" y="330075"/>
                <a:ext cx="1699500" cy="1699500"/>
              </a:xfrm>
              <a:prstGeom prst="rtTriangle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vo"/>
                  <a:ea typeface="Arvo"/>
                  <a:cs typeface="Arvo"/>
                  <a:sym typeface="Arvo"/>
                </a:endParaRPr>
              </a:p>
            </p:txBody>
          </p:sp>
        </p:grpSp>
        <p:grpSp>
          <p:nvGrpSpPr>
            <p:cNvPr id="126" name="Google Shape;126;p8"/>
            <p:cNvGrpSpPr/>
            <p:nvPr/>
          </p:nvGrpSpPr>
          <p:grpSpPr>
            <a:xfrm flipH="1" rot="10800000">
              <a:off x="-4" y="381007"/>
              <a:ext cx="7072430" cy="771744"/>
              <a:chOff x="-9092084" y="330075"/>
              <a:chExt cx="15574609" cy="1699501"/>
            </a:xfrm>
          </p:grpSpPr>
          <p:sp>
            <p:nvSpPr>
              <p:cNvPr id="127" name="Google Shape;127;p8"/>
              <p:cNvSpPr/>
              <p:nvPr/>
            </p:nvSpPr>
            <p:spPr>
              <a:xfrm>
                <a:off x="-9092084" y="330076"/>
                <a:ext cx="13882200" cy="1699500"/>
              </a:xfrm>
              <a:prstGeom prst="rect">
                <a:avLst/>
              </a:prstGeom>
              <a:solidFill>
                <a:srgbClr val="3F5378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vo"/>
                  <a:ea typeface="Arvo"/>
                  <a:cs typeface="Arvo"/>
                  <a:sym typeface="Arvo"/>
                </a:endParaRPr>
              </a:p>
            </p:txBody>
          </p:sp>
          <p:sp>
            <p:nvSpPr>
              <p:cNvPr id="128" name="Google Shape;128;p8"/>
              <p:cNvSpPr/>
              <p:nvPr/>
            </p:nvSpPr>
            <p:spPr>
              <a:xfrm>
                <a:off x="4783025" y="330075"/>
                <a:ext cx="1699500" cy="1699500"/>
              </a:xfrm>
              <a:prstGeom prst="rtTriangle">
                <a:avLst/>
              </a:prstGeom>
              <a:solidFill>
                <a:srgbClr val="3F5378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vo"/>
                  <a:ea typeface="Arvo"/>
                  <a:cs typeface="Arvo"/>
                  <a:sym typeface="Arvo"/>
                </a:endParaRPr>
              </a:p>
            </p:txBody>
          </p:sp>
        </p:grpSp>
      </p:grpSp>
      <p:grpSp>
        <p:nvGrpSpPr>
          <p:cNvPr id="129" name="Google Shape;129;p8"/>
          <p:cNvGrpSpPr/>
          <p:nvPr/>
        </p:nvGrpSpPr>
        <p:grpSpPr>
          <a:xfrm>
            <a:off x="6946842" y="4472723"/>
            <a:ext cx="2202830" cy="670795"/>
            <a:chOff x="5575242" y="4472723"/>
            <a:chExt cx="2202830" cy="670795"/>
          </a:xfrm>
        </p:grpSpPr>
        <p:sp>
          <p:nvSpPr>
            <p:cNvPr id="130" name="Google Shape;130;p8"/>
            <p:cNvSpPr/>
            <p:nvPr/>
          </p:nvSpPr>
          <p:spPr>
            <a:xfrm rot="10800000">
              <a:off x="5575242" y="4948334"/>
              <a:ext cx="394200" cy="131400"/>
            </a:xfrm>
            <a:prstGeom prst="triangle">
              <a:avLst>
                <a:gd fmla="val 32425" name="adj"/>
              </a:avLst>
            </a:prstGeom>
            <a:solidFill>
              <a:srgbClr val="D26F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31" name="Google Shape;131;p8"/>
            <p:cNvGrpSpPr/>
            <p:nvPr/>
          </p:nvGrpSpPr>
          <p:grpSpPr>
            <a:xfrm flipH="1">
              <a:off x="5734850" y="4472723"/>
              <a:ext cx="2040837" cy="670795"/>
              <a:chOff x="1297954" y="330075"/>
              <a:chExt cx="5169293" cy="1699506"/>
            </a:xfrm>
          </p:grpSpPr>
          <p:sp>
            <p:nvSpPr>
              <p:cNvPr id="132" name="Google Shape;132;p8"/>
              <p:cNvSpPr/>
              <p:nvPr/>
            </p:nvSpPr>
            <p:spPr>
              <a:xfrm>
                <a:off x="1297954" y="330081"/>
                <a:ext cx="3476700" cy="1699500"/>
              </a:xfrm>
              <a:prstGeom prst="rect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3" name="Google Shape;133;p8"/>
              <p:cNvSpPr/>
              <p:nvPr/>
            </p:nvSpPr>
            <p:spPr>
              <a:xfrm>
                <a:off x="4767747" y="330075"/>
                <a:ext cx="1699500" cy="1699500"/>
              </a:xfrm>
              <a:prstGeom prst="rtTriangle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34" name="Google Shape;134;p8"/>
            <p:cNvGrpSpPr/>
            <p:nvPr/>
          </p:nvGrpSpPr>
          <p:grpSpPr>
            <a:xfrm flipH="1">
              <a:off x="5578209" y="4646738"/>
              <a:ext cx="2199863" cy="304563"/>
              <a:chOff x="-5827153" y="330075"/>
              <a:chExt cx="12276019" cy="1699569"/>
            </a:xfrm>
          </p:grpSpPr>
          <p:sp>
            <p:nvSpPr>
              <p:cNvPr id="135" name="Google Shape;135;p8"/>
              <p:cNvSpPr/>
              <p:nvPr/>
            </p:nvSpPr>
            <p:spPr>
              <a:xfrm>
                <a:off x="-5827153" y="330144"/>
                <a:ext cx="10612200" cy="1699500"/>
              </a:xfrm>
              <a:prstGeom prst="rect">
                <a:avLst/>
              </a:prstGeom>
              <a:solidFill>
                <a:srgbClr val="FF980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6" name="Google Shape;136;p8"/>
              <p:cNvSpPr/>
              <p:nvPr/>
            </p:nvSpPr>
            <p:spPr>
              <a:xfrm>
                <a:off x="4749366" y="330075"/>
                <a:ext cx="1699500" cy="1699500"/>
              </a:xfrm>
              <a:prstGeom prst="rtTriangle">
                <a:avLst/>
              </a:prstGeom>
              <a:solidFill>
                <a:srgbClr val="FF980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sp>
        <p:nvSpPr>
          <p:cNvPr id="137" name="Google Shape;137;p8"/>
          <p:cNvSpPr txBox="1"/>
          <p:nvPr>
            <p:ph type="title"/>
          </p:nvPr>
        </p:nvSpPr>
        <p:spPr>
          <a:xfrm>
            <a:off x="814275" y="392575"/>
            <a:ext cx="5492400" cy="766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/>
        </p:txBody>
      </p:sp>
      <p:sp>
        <p:nvSpPr>
          <p:cNvPr id="138" name="Google Shape;138;p8"/>
          <p:cNvSpPr txBox="1"/>
          <p:nvPr>
            <p:ph idx="1" type="body"/>
          </p:nvPr>
        </p:nvSpPr>
        <p:spPr>
          <a:xfrm>
            <a:off x="814275" y="1327350"/>
            <a:ext cx="6132600" cy="3145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381000" lvl="0" marL="457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400"/>
              <a:buChar char="▰"/>
              <a:defRPr/>
            </a:lvl1pPr>
            <a:lvl2pPr indent="-3810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2pPr>
            <a:lvl3pPr indent="-3810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3pPr>
            <a:lvl4pPr indent="-3810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4pPr>
            <a:lvl5pPr indent="-3810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5pPr>
            <a:lvl6pPr indent="-3810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6pPr>
            <a:lvl7pPr indent="-3810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7pPr>
            <a:lvl8pPr indent="-3810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8pPr>
            <a:lvl9pPr indent="-381000" lvl="8" marL="4114800" algn="l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SzPts val="2400"/>
              <a:buChar char="▻"/>
              <a:defRPr/>
            </a:lvl9pPr>
          </a:lstStyle>
          <a:p/>
        </p:txBody>
      </p:sp>
      <p:sp>
        <p:nvSpPr>
          <p:cNvPr id="139" name="Google Shape;139;p8"/>
          <p:cNvSpPr txBox="1"/>
          <p:nvPr>
            <p:ph idx="12" type="sldNum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+ 2 columns" type="twoColTx">
  <p:cSld name="TITLE_AND_TWO_COLUMNS"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1" name="Google Shape;141;p9"/>
          <p:cNvGrpSpPr/>
          <p:nvPr/>
        </p:nvGrpSpPr>
        <p:grpSpPr>
          <a:xfrm>
            <a:off x="-4" y="40"/>
            <a:ext cx="7072430" cy="1327315"/>
            <a:chOff x="-4" y="40"/>
            <a:chExt cx="7072430" cy="1327315"/>
          </a:xfrm>
        </p:grpSpPr>
        <p:sp>
          <p:nvSpPr>
            <p:cNvPr id="142" name="Google Shape;142;p9"/>
            <p:cNvSpPr/>
            <p:nvPr/>
          </p:nvSpPr>
          <p:spPr>
            <a:xfrm>
              <a:off x="6292649" y="126425"/>
              <a:ext cx="779700" cy="259800"/>
            </a:xfrm>
            <a:prstGeom prst="triangle">
              <a:avLst>
                <a:gd fmla="val 32425" name="adj"/>
              </a:avLst>
            </a:prstGeom>
            <a:solidFill>
              <a:srgbClr val="26324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vo"/>
                <a:ea typeface="Arvo"/>
                <a:cs typeface="Arvo"/>
                <a:sym typeface="Arvo"/>
              </a:endParaRPr>
            </a:p>
          </p:txBody>
        </p:sp>
        <p:grpSp>
          <p:nvGrpSpPr>
            <p:cNvPr id="143" name="Google Shape;143;p9"/>
            <p:cNvGrpSpPr/>
            <p:nvPr/>
          </p:nvGrpSpPr>
          <p:grpSpPr>
            <a:xfrm flipH="1" rot="10800000">
              <a:off x="3" y="40"/>
              <a:ext cx="6756168" cy="1327315"/>
              <a:chOff x="-2168138" y="330075"/>
              <a:chExt cx="8650663" cy="1699506"/>
            </a:xfrm>
          </p:grpSpPr>
          <p:sp>
            <p:nvSpPr>
              <p:cNvPr id="144" name="Google Shape;144;p9"/>
              <p:cNvSpPr/>
              <p:nvPr/>
            </p:nvSpPr>
            <p:spPr>
              <a:xfrm>
                <a:off x="-2168138" y="330081"/>
                <a:ext cx="6958200" cy="1699500"/>
              </a:xfrm>
              <a:prstGeom prst="rect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vo"/>
                  <a:ea typeface="Arvo"/>
                  <a:cs typeface="Arvo"/>
                  <a:sym typeface="Arvo"/>
                </a:endParaRPr>
              </a:p>
            </p:txBody>
          </p:sp>
          <p:sp>
            <p:nvSpPr>
              <p:cNvPr id="145" name="Google Shape;145;p9"/>
              <p:cNvSpPr/>
              <p:nvPr/>
            </p:nvSpPr>
            <p:spPr>
              <a:xfrm>
                <a:off x="4783025" y="330075"/>
                <a:ext cx="1699500" cy="1699500"/>
              </a:xfrm>
              <a:prstGeom prst="rtTriangle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vo"/>
                  <a:ea typeface="Arvo"/>
                  <a:cs typeface="Arvo"/>
                  <a:sym typeface="Arvo"/>
                </a:endParaRPr>
              </a:p>
            </p:txBody>
          </p:sp>
        </p:grpSp>
        <p:grpSp>
          <p:nvGrpSpPr>
            <p:cNvPr id="146" name="Google Shape;146;p9"/>
            <p:cNvGrpSpPr/>
            <p:nvPr/>
          </p:nvGrpSpPr>
          <p:grpSpPr>
            <a:xfrm flipH="1" rot="10800000">
              <a:off x="-4" y="381007"/>
              <a:ext cx="7072430" cy="771744"/>
              <a:chOff x="-9092084" y="330075"/>
              <a:chExt cx="15574609" cy="1699501"/>
            </a:xfrm>
          </p:grpSpPr>
          <p:sp>
            <p:nvSpPr>
              <p:cNvPr id="147" name="Google Shape;147;p9"/>
              <p:cNvSpPr/>
              <p:nvPr/>
            </p:nvSpPr>
            <p:spPr>
              <a:xfrm>
                <a:off x="-9092084" y="330076"/>
                <a:ext cx="13882200" cy="1699500"/>
              </a:xfrm>
              <a:prstGeom prst="rect">
                <a:avLst/>
              </a:prstGeom>
              <a:solidFill>
                <a:srgbClr val="3F5378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vo"/>
                  <a:ea typeface="Arvo"/>
                  <a:cs typeface="Arvo"/>
                  <a:sym typeface="Arvo"/>
                </a:endParaRPr>
              </a:p>
            </p:txBody>
          </p:sp>
          <p:sp>
            <p:nvSpPr>
              <p:cNvPr id="148" name="Google Shape;148;p9"/>
              <p:cNvSpPr/>
              <p:nvPr/>
            </p:nvSpPr>
            <p:spPr>
              <a:xfrm>
                <a:off x="4783025" y="330075"/>
                <a:ext cx="1699500" cy="1699500"/>
              </a:xfrm>
              <a:prstGeom prst="rtTriangle">
                <a:avLst/>
              </a:prstGeom>
              <a:solidFill>
                <a:srgbClr val="3F5378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vo"/>
                  <a:ea typeface="Arvo"/>
                  <a:cs typeface="Arvo"/>
                  <a:sym typeface="Arvo"/>
                </a:endParaRPr>
              </a:p>
            </p:txBody>
          </p:sp>
        </p:grpSp>
      </p:grpSp>
      <p:grpSp>
        <p:nvGrpSpPr>
          <p:cNvPr id="149" name="Google Shape;149;p9"/>
          <p:cNvGrpSpPr/>
          <p:nvPr/>
        </p:nvGrpSpPr>
        <p:grpSpPr>
          <a:xfrm>
            <a:off x="6946842" y="4472723"/>
            <a:ext cx="2202830" cy="670795"/>
            <a:chOff x="5575242" y="4472723"/>
            <a:chExt cx="2202830" cy="670795"/>
          </a:xfrm>
        </p:grpSpPr>
        <p:sp>
          <p:nvSpPr>
            <p:cNvPr id="150" name="Google Shape;150;p9"/>
            <p:cNvSpPr/>
            <p:nvPr/>
          </p:nvSpPr>
          <p:spPr>
            <a:xfrm rot="10800000">
              <a:off x="5575242" y="4948334"/>
              <a:ext cx="394200" cy="131400"/>
            </a:xfrm>
            <a:prstGeom prst="triangle">
              <a:avLst>
                <a:gd fmla="val 32425" name="adj"/>
              </a:avLst>
            </a:prstGeom>
            <a:solidFill>
              <a:srgbClr val="D26F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51" name="Google Shape;151;p9"/>
            <p:cNvGrpSpPr/>
            <p:nvPr/>
          </p:nvGrpSpPr>
          <p:grpSpPr>
            <a:xfrm flipH="1">
              <a:off x="5734850" y="4472723"/>
              <a:ext cx="2040837" cy="670795"/>
              <a:chOff x="1297954" y="330075"/>
              <a:chExt cx="5169293" cy="1699506"/>
            </a:xfrm>
          </p:grpSpPr>
          <p:sp>
            <p:nvSpPr>
              <p:cNvPr id="152" name="Google Shape;152;p9"/>
              <p:cNvSpPr/>
              <p:nvPr/>
            </p:nvSpPr>
            <p:spPr>
              <a:xfrm>
                <a:off x="1297954" y="330081"/>
                <a:ext cx="3476700" cy="1699500"/>
              </a:xfrm>
              <a:prstGeom prst="rect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53" name="Google Shape;153;p9"/>
              <p:cNvSpPr/>
              <p:nvPr/>
            </p:nvSpPr>
            <p:spPr>
              <a:xfrm>
                <a:off x="4767747" y="330075"/>
                <a:ext cx="1699500" cy="1699500"/>
              </a:xfrm>
              <a:prstGeom prst="rtTriangle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54" name="Google Shape;154;p9"/>
            <p:cNvGrpSpPr/>
            <p:nvPr/>
          </p:nvGrpSpPr>
          <p:grpSpPr>
            <a:xfrm flipH="1">
              <a:off x="5578209" y="4646738"/>
              <a:ext cx="2199863" cy="304563"/>
              <a:chOff x="-5827153" y="330075"/>
              <a:chExt cx="12276019" cy="1699569"/>
            </a:xfrm>
          </p:grpSpPr>
          <p:sp>
            <p:nvSpPr>
              <p:cNvPr id="155" name="Google Shape;155;p9"/>
              <p:cNvSpPr/>
              <p:nvPr/>
            </p:nvSpPr>
            <p:spPr>
              <a:xfrm>
                <a:off x="-5827153" y="330144"/>
                <a:ext cx="10612200" cy="1699500"/>
              </a:xfrm>
              <a:prstGeom prst="rect">
                <a:avLst/>
              </a:prstGeom>
              <a:solidFill>
                <a:srgbClr val="FF980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56" name="Google Shape;156;p9"/>
              <p:cNvSpPr/>
              <p:nvPr/>
            </p:nvSpPr>
            <p:spPr>
              <a:xfrm>
                <a:off x="4749366" y="330075"/>
                <a:ext cx="1699500" cy="1699500"/>
              </a:xfrm>
              <a:prstGeom prst="rtTriangle">
                <a:avLst/>
              </a:prstGeom>
              <a:solidFill>
                <a:srgbClr val="FF980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sp>
        <p:nvSpPr>
          <p:cNvPr id="157" name="Google Shape;157;p9"/>
          <p:cNvSpPr txBox="1"/>
          <p:nvPr>
            <p:ph type="title"/>
          </p:nvPr>
        </p:nvSpPr>
        <p:spPr>
          <a:xfrm>
            <a:off x="814275" y="392575"/>
            <a:ext cx="5258400" cy="766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/>
        </p:txBody>
      </p:sp>
      <p:sp>
        <p:nvSpPr>
          <p:cNvPr id="158" name="Google Shape;158;p9"/>
          <p:cNvSpPr txBox="1"/>
          <p:nvPr>
            <p:ph idx="1" type="body"/>
          </p:nvPr>
        </p:nvSpPr>
        <p:spPr>
          <a:xfrm>
            <a:off x="814275" y="1537988"/>
            <a:ext cx="3378300" cy="2724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55600" lvl="0" marL="457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000"/>
              <a:buChar char="▰"/>
              <a:defRPr sz="2000"/>
            </a:lvl1pPr>
            <a:lvl2pPr indent="-355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2pPr>
            <a:lvl3pPr indent="-355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3pPr>
            <a:lvl4pPr indent="-355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4pPr>
            <a:lvl5pPr indent="-355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5pPr>
            <a:lvl6pPr indent="-355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6pPr>
            <a:lvl7pPr indent="-355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7pPr>
            <a:lvl8pPr indent="-355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8pPr>
            <a:lvl9pPr indent="-355600" lvl="8" marL="4114800" algn="l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SzPts val="2000"/>
              <a:buChar char="▻"/>
              <a:defRPr sz="2000"/>
            </a:lvl9pPr>
          </a:lstStyle>
          <a:p/>
        </p:txBody>
      </p:sp>
      <p:sp>
        <p:nvSpPr>
          <p:cNvPr id="159" name="Google Shape;159;p9"/>
          <p:cNvSpPr txBox="1"/>
          <p:nvPr>
            <p:ph idx="2" type="body"/>
          </p:nvPr>
        </p:nvSpPr>
        <p:spPr>
          <a:xfrm>
            <a:off x="4396123" y="1537988"/>
            <a:ext cx="3378300" cy="2724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55600" lvl="0" marL="457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000"/>
              <a:buChar char="▰"/>
              <a:defRPr sz="2000"/>
            </a:lvl1pPr>
            <a:lvl2pPr indent="-355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2pPr>
            <a:lvl3pPr indent="-355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3pPr>
            <a:lvl4pPr indent="-355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4pPr>
            <a:lvl5pPr indent="-355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5pPr>
            <a:lvl6pPr indent="-355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6pPr>
            <a:lvl7pPr indent="-355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7pPr>
            <a:lvl8pPr indent="-355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8pPr>
            <a:lvl9pPr indent="-355600" lvl="8" marL="4114800" algn="l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SzPts val="2000"/>
              <a:buChar char="▻"/>
              <a:defRPr sz="2000"/>
            </a:lvl9pPr>
          </a:lstStyle>
          <a:p/>
        </p:txBody>
      </p:sp>
      <p:sp>
        <p:nvSpPr>
          <p:cNvPr id="160" name="Google Shape;160;p9"/>
          <p:cNvSpPr txBox="1"/>
          <p:nvPr>
            <p:ph idx="12" type="sldNum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2" name="Google Shape;162;p10"/>
          <p:cNvGrpSpPr/>
          <p:nvPr/>
        </p:nvGrpSpPr>
        <p:grpSpPr>
          <a:xfrm>
            <a:off x="2466138" y="4472723"/>
            <a:ext cx="6686825" cy="670795"/>
            <a:chOff x="5589288" y="4472723"/>
            <a:chExt cx="6686825" cy="670795"/>
          </a:xfrm>
        </p:grpSpPr>
        <p:sp>
          <p:nvSpPr>
            <p:cNvPr id="163" name="Google Shape;163;p10"/>
            <p:cNvSpPr/>
            <p:nvPr/>
          </p:nvSpPr>
          <p:spPr>
            <a:xfrm rot="10800000">
              <a:off x="5589288" y="4948334"/>
              <a:ext cx="394200" cy="131400"/>
            </a:xfrm>
            <a:prstGeom prst="triangle">
              <a:avLst>
                <a:gd fmla="val 32425" name="adj"/>
              </a:avLst>
            </a:prstGeom>
            <a:solidFill>
              <a:srgbClr val="D26F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64" name="Google Shape;164;p10"/>
            <p:cNvGrpSpPr/>
            <p:nvPr/>
          </p:nvGrpSpPr>
          <p:grpSpPr>
            <a:xfrm flipH="1">
              <a:off x="5748896" y="4472723"/>
              <a:ext cx="6527217" cy="670795"/>
              <a:chOff x="-10101302" y="330075"/>
              <a:chExt cx="16532971" cy="1699506"/>
            </a:xfrm>
          </p:grpSpPr>
          <p:sp>
            <p:nvSpPr>
              <p:cNvPr id="165" name="Google Shape;165;p10"/>
              <p:cNvSpPr/>
              <p:nvPr/>
            </p:nvSpPr>
            <p:spPr>
              <a:xfrm>
                <a:off x="-10101302" y="330081"/>
                <a:ext cx="14846400" cy="1699500"/>
              </a:xfrm>
              <a:prstGeom prst="rect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66" name="Google Shape;166;p10"/>
              <p:cNvSpPr/>
              <p:nvPr/>
            </p:nvSpPr>
            <p:spPr>
              <a:xfrm>
                <a:off x="4732169" y="330075"/>
                <a:ext cx="1699500" cy="1699500"/>
              </a:xfrm>
              <a:prstGeom prst="rtTriangle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67" name="Google Shape;167;p10"/>
            <p:cNvGrpSpPr/>
            <p:nvPr/>
          </p:nvGrpSpPr>
          <p:grpSpPr>
            <a:xfrm flipH="1">
              <a:off x="5592255" y="4646738"/>
              <a:ext cx="6682918" cy="304563"/>
              <a:chOff x="-30922586" y="330075"/>
              <a:chExt cx="37293070" cy="1699569"/>
            </a:xfrm>
          </p:grpSpPr>
          <p:sp>
            <p:nvSpPr>
              <p:cNvPr id="168" name="Google Shape;168;p10"/>
              <p:cNvSpPr/>
              <p:nvPr/>
            </p:nvSpPr>
            <p:spPr>
              <a:xfrm>
                <a:off x="-30922586" y="330144"/>
                <a:ext cx="35588100" cy="1699500"/>
              </a:xfrm>
              <a:prstGeom prst="rect">
                <a:avLst/>
              </a:prstGeom>
              <a:solidFill>
                <a:srgbClr val="FF980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69" name="Google Shape;169;p10"/>
              <p:cNvSpPr/>
              <p:nvPr/>
            </p:nvSpPr>
            <p:spPr>
              <a:xfrm>
                <a:off x="4670984" y="330075"/>
                <a:ext cx="1699500" cy="1699500"/>
              </a:xfrm>
              <a:prstGeom prst="rtTriangle">
                <a:avLst/>
              </a:prstGeom>
              <a:solidFill>
                <a:srgbClr val="FF980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sp>
        <p:nvSpPr>
          <p:cNvPr id="170" name="Google Shape;170;p10"/>
          <p:cNvSpPr txBox="1"/>
          <p:nvPr>
            <p:ph idx="1" type="body"/>
          </p:nvPr>
        </p:nvSpPr>
        <p:spPr>
          <a:xfrm>
            <a:off x="2682800" y="4636500"/>
            <a:ext cx="6004200" cy="315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1pPr>
          </a:lstStyle>
          <a:p/>
        </p:txBody>
      </p:sp>
      <p:sp>
        <p:nvSpPr>
          <p:cNvPr id="171" name="Google Shape;171;p10"/>
          <p:cNvSpPr txBox="1"/>
          <p:nvPr>
            <p:ph idx="12" type="sldNum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grpSp>
        <p:nvGrpSpPr>
          <p:cNvPr id="172" name="Google Shape;172;p10"/>
          <p:cNvGrpSpPr/>
          <p:nvPr/>
        </p:nvGrpSpPr>
        <p:grpSpPr>
          <a:xfrm rot="10800000">
            <a:off x="-8" y="-2"/>
            <a:ext cx="2202830" cy="670795"/>
            <a:chOff x="5575242" y="4472723"/>
            <a:chExt cx="2202830" cy="670795"/>
          </a:xfrm>
        </p:grpSpPr>
        <p:sp>
          <p:nvSpPr>
            <p:cNvPr id="173" name="Google Shape;173;p10"/>
            <p:cNvSpPr/>
            <p:nvPr/>
          </p:nvSpPr>
          <p:spPr>
            <a:xfrm rot="10800000">
              <a:off x="5575242" y="4948334"/>
              <a:ext cx="394200" cy="131400"/>
            </a:xfrm>
            <a:prstGeom prst="triangle">
              <a:avLst>
                <a:gd fmla="val 32425" name="adj"/>
              </a:avLst>
            </a:prstGeom>
            <a:solidFill>
              <a:srgbClr val="26324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74" name="Google Shape;174;p10"/>
            <p:cNvGrpSpPr/>
            <p:nvPr/>
          </p:nvGrpSpPr>
          <p:grpSpPr>
            <a:xfrm flipH="1">
              <a:off x="5734850" y="4472723"/>
              <a:ext cx="2040837" cy="670795"/>
              <a:chOff x="1297954" y="330075"/>
              <a:chExt cx="5169293" cy="1699506"/>
            </a:xfrm>
          </p:grpSpPr>
          <p:sp>
            <p:nvSpPr>
              <p:cNvPr id="175" name="Google Shape;175;p10"/>
              <p:cNvSpPr/>
              <p:nvPr/>
            </p:nvSpPr>
            <p:spPr>
              <a:xfrm>
                <a:off x="1297954" y="330081"/>
                <a:ext cx="3476700" cy="1699500"/>
              </a:xfrm>
              <a:prstGeom prst="rect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76" name="Google Shape;176;p10"/>
              <p:cNvSpPr/>
              <p:nvPr/>
            </p:nvSpPr>
            <p:spPr>
              <a:xfrm>
                <a:off x="4767747" y="330075"/>
                <a:ext cx="1699500" cy="1699500"/>
              </a:xfrm>
              <a:prstGeom prst="rtTriangle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77" name="Google Shape;177;p10"/>
            <p:cNvGrpSpPr/>
            <p:nvPr/>
          </p:nvGrpSpPr>
          <p:grpSpPr>
            <a:xfrm flipH="1">
              <a:off x="5578209" y="4646738"/>
              <a:ext cx="2199863" cy="304563"/>
              <a:chOff x="-5827153" y="330075"/>
              <a:chExt cx="12276019" cy="1699569"/>
            </a:xfrm>
          </p:grpSpPr>
          <p:sp>
            <p:nvSpPr>
              <p:cNvPr id="178" name="Google Shape;178;p10"/>
              <p:cNvSpPr/>
              <p:nvPr/>
            </p:nvSpPr>
            <p:spPr>
              <a:xfrm>
                <a:off x="-5827153" y="330144"/>
                <a:ext cx="10612200" cy="1699500"/>
              </a:xfrm>
              <a:prstGeom prst="rect">
                <a:avLst/>
              </a:prstGeom>
              <a:solidFill>
                <a:srgbClr val="3F5378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79" name="Google Shape;179;p10"/>
              <p:cNvSpPr/>
              <p:nvPr/>
            </p:nvSpPr>
            <p:spPr>
              <a:xfrm>
                <a:off x="4749366" y="330075"/>
                <a:ext cx="1699500" cy="1699500"/>
              </a:xfrm>
              <a:prstGeom prst="rtTriangle">
                <a:avLst/>
              </a:prstGeom>
              <a:solidFill>
                <a:srgbClr val="3F5378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0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814275" y="392575"/>
            <a:ext cx="5258400" cy="766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Roboto Condensed"/>
              <a:buNone/>
              <a:defRPr b="1" i="0" sz="2000" u="none" cap="none" strike="noStrike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Roboto Condensed"/>
              <a:buNone/>
              <a:defRPr b="1" i="0" sz="2000" u="none" cap="none" strike="noStrike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Roboto Condensed"/>
              <a:buNone/>
              <a:defRPr b="1" i="0" sz="2000" u="none" cap="none" strike="noStrike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Roboto Condensed"/>
              <a:buNone/>
              <a:defRPr b="1" i="0" sz="2000" u="none" cap="none" strike="noStrike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Roboto Condensed"/>
              <a:buNone/>
              <a:defRPr b="1" i="0" sz="2000" u="none" cap="none" strike="noStrike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Roboto Condensed"/>
              <a:buNone/>
              <a:defRPr b="1" i="0" sz="2000" u="none" cap="none" strike="noStrike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Roboto Condensed"/>
              <a:buNone/>
              <a:defRPr b="1" i="0" sz="2000" u="none" cap="none" strike="noStrike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Roboto Condensed"/>
              <a:buNone/>
              <a:defRPr b="1" i="0" sz="2000" u="none" cap="none" strike="noStrike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Roboto Condensed"/>
              <a:buNone/>
              <a:defRPr b="1" i="0" sz="2000" u="none" cap="none" strike="noStrike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814275" y="1327350"/>
            <a:ext cx="6132600" cy="3145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381000" lvl="0" marL="457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C7D3E6"/>
              </a:buClr>
              <a:buSzPts val="2400"/>
              <a:buFont typeface="Roboto Condensed Light"/>
              <a:buChar char="▰"/>
              <a:defRPr b="0" i="0" sz="2400" u="none" cap="none" strike="noStrike">
                <a:solidFill>
                  <a:srgbClr val="263248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1pPr>
            <a:lvl2pPr indent="-381000" lvl="1" marL="9144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C7D3E6"/>
              </a:buClr>
              <a:buSzPts val="2400"/>
              <a:buFont typeface="Roboto Condensed Light"/>
              <a:buChar char="▻"/>
              <a:defRPr b="0" i="0" sz="2400" u="none" cap="none" strike="noStrike">
                <a:solidFill>
                  <a:srgbClr val="263248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C7D3E6"/>
              </a:buClr>
              <a:buSzPts val="2400"/>
              <a:buFont typeface="Roboto Condensed Light"/>
              <a:buChar char="▻"/>
              <a:defRPr b="0" i="0" sz="2400" u="none" cap="none" strike="noStrike">
                <a:solidFill>
                  <a:srgbClr val="263248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3pPr>
            <a:lvl4pPr indent="-381000" lvl="3" marL="18288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C7D3E6"/>
              </a:buClr>
              <a:buSzPts val="2400"/>
              <a:buFont typeface="Roboto Condensed Light"/>
              <a:buChar char="▻"/>
              <a:defRPr b="0" i="0" sz="2400" u="none" cap="none" strike="noStrike">
                <a:solidFill>
                  <a:srgbClr val="263248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4pPr>
            <a:lvl5pPr indent="-381000" lvl="4" marL="22860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C7D3E6"/>
              </a:buClr>
              <a:buSzPts val="2400"/>
              <a:buFont typeface="Roboto Condensed Light"/>
              <a:buChar char="▻"/>
              <a:defRPr b="0" i="0" sz="2400" u="none" cap="none" strike="noStrike">
                <a:solidFill>
                  <a:srgbClr val="263248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5pPr>
            <a:lvl6pPr indent="-381000" lvl="5" marL="2743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C7D3E6"/>
              </a:buClr>
              <a:buSzPts val="2400"/>
              <a:buFont typeface="Roboto Condensed Light"/>
              <a:buChar char="▻"/>
              <a:defRPr b="0" i="0" sz="2400" u="none" cap="none" strike="noStrike">
                <a:solidFill>
                  <a:srgbClr val="263248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6pPr>
            <a:lvl7pPr indent="-381000" lvl="6" marL="32004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C7D3E6"/>
              </a:buClr>
              <a:buSzPts val="2400"/>
              <a:buFont typeface="Roboto Condensed Light"/>
              <a:buChar char="▻"/>
              <a:defRPr b="0" i="0" sz="2400" u="none" cap="none" strike="noStrike">
                <a:solidFill>
                  <a:srgbClr val="263248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7pPr>
            <a:lvl8pPr indent="-381000" lvl="7" marL="36576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C7D3E6"/>
              </a:buClr>
              <a:buSzPts val="2400"/>
              <a:buFont typeface="Roboto Condensed Light"/>
              <a:buChar char="▻"/>
              <a:defRPr b="0" i="0" sz="2400" u="none" cap="none" strike="noStrike">
                <a:solidFill>
                  <a:srgbClr val="263248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8pPr>
            <a:lvl9pPr indent="-381000" lvl="8" marL="4114800" marR="0" rtl="0" algn="l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Clr>
                <a:srgbClr val="C7D3E6"/>
              </a:buClr>
              <a:buSzPts val="2400"/>
              <a:buFont typeface="Roboto Condensed Light"/>
              <a:buChar char="▻"/>
              <a:defRPr b="0" i="0" sz="2400" u="none" cap="none" strike="noStrike">
                <a:solidFill>
                  <a:srgbClr val="263248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1" i="0" sz="1200" u="none" cap="none" strike="noStrike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</p:sldLayoutIdLst>
  <p:transition>
    <p:fade thruBlk="1"/>
  </p:transition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11"/>
          <p:cNvSpPr txBox="1"/>
          <p:nvPr>
            <p:ph type="ctrTitle"/>
          </p:nvPr>
        </p:nvSpPr>
        <p:spPr>
          <a:xfrm>
            <a:off x="685800" y="1090750"/>
            <a:ext cx="5367900" cy="2961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</a:pPr>
            <a:r>
              <a:rPr lang="en"/>
              <a:t>Introduction to Storyboarding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12"/>
          <p:cNvSpPr txBox="1"/>
          <p:nvPr>
            <p:ph idx="4294967295" type="ctrTitle"/>
          </p:nvPr>
        </p:nvSpPr>
        <p:spPr>
          <a:xfrm>
            <a:off x="652375" y="2364400"/>
            <a:ext cx="7746300" cy="115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Roboto Condensed"/>
              <a:buNone/>
            </a:pPr>
            <a:r>
              <a:rPr b="1" i="0" lang="en" sz="6000" u="none" cap="none" strike="noStrike">
                <a:solidFill>
                  <a:srgbClr val="FF98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Why Storyboarding?</a:t>
            </a:r>
            <a:endParaRPr b="1" i="0" sz="6000" u="none" cap="none" strike="noStrike">
              <a:solidFill>
                <a:srgbClr val="FF9800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</p:txBody>
      </p:sp>
      <p:sp>
        <p:nvSpPr>
          <p:cNvPr id="190" name="Google Shape;190;p12"/>
          <p:cNvSpPr txBox="1"/>
          <p:nvPr>
            <p:ph idx="4294967295" type="subTitle"/>
          </p:nvPr>
        </p:nvSpPr>
        <p:spPr>
          <a:xfrm>
            <a:off x="1275100" y="3367775"/>
            <a:ext cx="6593700" cy="1342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i="0" lang="en" sz="2000" u="none" cap="none" strike="noStrike">
                <a:solidFill>
                  <a:srgbClr val="263248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rPr>
              <a:t>Storyboarding is a method for organiz</a:t>
            </a:r>
            <a:r>
              <a:rPr b="1" lang="en" sz="2000"/>
              <a:t>ing</a:t>
            </a:r>
            <a:r>
              <a:rPr b="1" i="0" lang="en" sz="2000" u="none" cap="none" strike="noStrike">
                <a:solidFill>
                  <a:srgbClr val="263248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rPr>
              <a:t> an audio/video project by mapping out all of the key elements--including images, narration, and sound effects.                                                                                                  </a:t>
            </a:r>
            <a:endParaRPr b="1" i="0" sz="2000" u="none" cap="none" strike="noStrike">
              <a:solidFill>
                <a:srgbClr val="263248"/>
              </a:solidFill>
              <a:latin typeface="Roboto Condensed Light"/>
              <a:ea typeface="Roboto Condensed Light"/>
              <a:cs typeface="Roboto Condensed Light"/>
              <a:sym typeface="Roboto Condensed Light"/>
            </a:endParaRPr>
          </a:p>
        </p:txBody>
      </p:sp>
      <p:pic>
        <p:nvPicPr>
          <p:cNvPr id="191" name="Google Shape;191;p1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539200" y="367400"/>
            <a:ext cx="2065500" cy="2065500"/>
          </a:xfrm>
          <a:prstGeom prst="diamond">
            <a:avLst/>
          </a:prstGeom>
          <a:noFill/>
          <a:ln cap="flat" cmpd="sng" w="38100">
            <a:solidFill>
              <a:srgbClr val="3F5378"/>
            </a:solidFill>
            <a:prstDash val="solid"/>
            <a:miter lim="8000"/>
            <a:headEnd len="sm" w="sm" type="none"/>
            <a:tailEnd len="sm" w="sm" type="none"/>
          </a:ln>
        </p:spPr>
      </p:pic>
      <p:sp>
        <p:nvSpPr>
          <p:cNvPr id="192" name="Google Shape;192;p12"/>
          <p:cNvSpPr txBox="1"/>
          <p:nvPr>
            <p:ph idx="12" type="sldNum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13"/>
          <p:cNvSpPr txBox="1"/>
          <p:nvPr>
            <p:ph type="title"/>
          </p:nvPr>
        </p:nvSpPr>
        <p:spPr>
          <a:xfrm>
            <a:off x="814275" y="392575"/>
            <a:ext cx="5258400" cy="766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rPr lang="en"/>
              <a:t>Different Uses of Storyboarding</a:t>
            </a:r>
            <a:endParaRPr/>
          </a:p>
        </p:txBody>
      </p:sp>
      <p:sp>
        <p:nvSpPr>
          <p:cNvPr id="198" name="Google Shape;198;p13"/>
          <p:cNvSpPr txBox="1"/>
          <p:nvPr>
            <p:ph idx="1" type="body"/>
          </p:nvPr>
        </p:nvSpPr>
        <p:spPr>
          <a:xfrm>
            <a:off x="870450" y="1468875"/>
            <a:ext cx="2247900" cy="1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None/>
            </a:pPr>
            <a:r>
              <a:rPr b="1" lang="en"/>
              <a:t>Comic Books</a:t>
            </a:r>
            <a:endParaRPr b="1"/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SzPts val="1800"/>
              <a:buNone/>
            </a:pPr>
            <a:r>
              <a:rPr lang="en" sz="1400"/>
              <a:t>Comic illustrators and writers often use storyboards in early drafts to sketch out characters and dialogue.</a:t>
            </a:r>
            <a:endParaRPr sz="1400"/>
          </a:p>
        </p:txBody>
      </p:sp>
      <p:sp>
        <p:nvSpPr>
          <p:cNvPr id="199" name="Google Shape;199;p13"/>
          <p:cNvSpPr txBox="1"/>
          <p:nvPr>
            <p:ph idx="2" type="body"/>
          </p:nvPr>
        </p:nvSpPr>
        <p:spPr>
          <a:xfrm>
            <a:off x="3233637" y="1468875"/>
            <a:ext cx="2247900" cy="1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None/>
            </a:pPr>
            <a:r>
              <a:rPr b="1" lang="en"/>
              <a:t>Business</a:t>
            </a:r>
            <a:endParaRPr b="1"/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SzPts val="1800"/>
              <a:buNone/>
            </a:pPr>
            <a:r>
              <a:rPr lang="en" sz="1400"/>
              <a:t>Also known as presentation boards, businesses use storyboards for  planning pitches and creating advertising strategies..</a:t>
            </a:r>
            <a:endParaRPr sz="1400"/>
          </a:p>
        </p:txBody>
      </p:sp>
      <p:sp>
        <p:nvSpPr>
          <p:cNvPr id="200" name="Google Shape;200;p13"/>
          <p:cNvSpPr txBox="1"/>
          <p:nvPr>
            <p:ph idx="3" type="body"/>
          </p:nvPr>
        </p:nvSpPr>
        <p:spPr>
          <a:xfrm>
            <a:off x="5540650" y="1468875"/>
            <a:ext cx="2247900" cy="1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None/>
            </a:pPr>
            <a:r>
              <a:rPr b="1" lang="en"/>
              <a:t>Novels</a:t>
            </a:r>
            <a:endParaRPr b="1"/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lang="en" sz="1400"/>
              <a:t>Authors use storyboards to plot their stories in series of scenes that they can then rearrange to help formulate their novels rather than working chapter by chapter.</a:t>
            </a:r>
            <a:endParaRPr sz="1400"/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SzPts val="1800"/>
              <a:buNone/>
            </a:pPr>
            <a:r>
              <a:t/>
            </a:r>
            <a:endParaRPr sz="1200"/>
          </a:p>
        </p:txBody>
      </p:sp>
      <p:sp>
        <p:nvSpPr>
          <p:cNvPr id="201" name="Google Shape;201;p13"/>
          <p:cNvSpPr txBox="1"/>
          <p:nvPr>
            <p:ph idx="12" type="sldNum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202" name="Google Shape;202;p13"/>
          <p:cNvSpPr txBox="1"/>
          <p:nvPr>
            <p:ph idx="1" type="body"/>
          </p:nvPr>
        </p:nvSpPr>
        <p:spPr>
          <a:xfrm>
            <a:off x="870450" y="3221475"/>
            <a:ext cx="2247900" cy="1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None/>
            </a:pPr>
            <a:r>
              <a:rPr b="1" lang="en"/>
              <a:t>Interactive Media</a:t>
            </a:r>
            <a:endParaRPr b="1"/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SzPts val="1800"/>
              <a:buNone/>
            </a:pPr>
            <a:r>
              <a:rPr lang="en" sz="1400"/>
              <a:t>Storyboarding has been incorporated in a variety of ways in instructional design and web development.</a:t>
            </a:r>
            <a:endParaRPr sz="1400"/>
          </a:p>
        </p:txBody>
      </p:sp>
      <p:sp>
        <p:nvSpPr>
          <p:cNvPr id="203" name="Google Shape;203;p13"/>
          <p:cNvSpPr txBox="1"/>
          <p:nvPr>
            <p:ph idx="2" type="body"/>
          </p:nvPr>
        </p:nvSpPr>
        <p:spPr>
          <a:xfrm>
            <a:off x="3233637" y="3221475"/>
            <a:ext cx="2247900" cy="1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None/>
            </a:pPr>
            <a:r>
              <a:rPr b="1" lang="en"/>
              <a:t>Software</a:t>
            </a:r>
            <a:endParaRPr b="1"/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SzPts val="1800"/>
              <a:buNone/>
            </a:pPr>
            <a:r>
              <a:rPr lang="en" sz="1400"/>
              <a:t>Storyboarding is used in software development for identifying the ways in which the program may represent specific details of user experience.</a:t>
            </a:r>
            <a:endParaRPr sz="1400"/>
          </a:p>
        </p:txBody>
      </p:sp>
      <p:sp>
        <p:nvSpPr>
          <p:cNvPr id="204" name="Google Shape;204;p13"/>
          <p:cNvSpPr txBox="1"/>
          <p:nvPr>
            <p:ph idx="3" type="body"/>
          </p:nvPr>
        </p:nvSpPr>
        <p:spPr>
          <a:xfrm>
            <a:off x="5540650" y="3297675"/>
            <a:ext cx="2247900" cy="1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None/>
            </a:pPr>
            <a:r>
              <a:rPr b="1" lang="en"/>
              <a:t>Film</a:t>
            </a:r>
            <a:endParaRPr b="1"/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lang="en" sz="1400"/>
              <a:t>Filmmakers often start by organizing ideas for their projects storyboards, especially animators..</a:t>
            </a:r>
            <a:endParaRPr sz="1400"/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SzPts val="1800"/>
              <a:buNone/>
            </a:pPr>
            <a:r>
              <a:t/>
            </a:r>
            <a:endParaRPr sz="1200"/>
          </a:p>
        </p:txBody>
      </p:sp>
      <p:grpSp>
        <p:nvGrpSpPr>
          <p:cNvPr id="205" name="Google Shape;205;p13"/>
          <p:cNvGrpSpPr/>
          <p:nvPr/>
        </p:nvGrpSpPr>
        <p:grpSpPr>
          <a:xfrm>
            <a:off x="305070" y="605926"/>
            <a:ext cx="323793" cy="339493"/>
            <a:chOff x="5961125" y="1623900"/>
            <a:chExt cx="427450" cy="448175"/>
          </a:xfrm>
        </p:grpSpPr>
        <p:sp>
          <p:nvSpPr>
            <p:cNvPr id="206" name="Google Shape;206;p13"/>
            <p:cNvSpPr/>
            <p:nvPr/>
          </p:nvSpPr>
          <p:spPr>
            <a:xfrm>
              <a:off x="5961125" y="1678700"/>
              <a:ext cx="376925" cy="376925"/>
            </a:xfrm>
            <a:custGeom>
              <a:rect b="b" l="l" r="r" t="t"/>
              <a:pathLst>
                <a:path extrusionOk="0" fill="none" h="15077" w="15077">
                  <a:moveTo>
                    <a:pt x="11813" y="1340"/>
                  </a:moveTo>
                  <a:lnTo>
                    <a:pt x="11813" y="1340"/>
                  </a:lnTo>
                  <a:lnTo>
                    <a:pt x="11350" y="1024"/>
                  </a:lnTo>
                  <a:lnTo>
                    <a:pt x="10863" y="780"/>
                  </a:lnTo>
                  <a:lnTo>
                    <a:pt x="10351" y="537"/>
                  </a:lnTo>
                  <a:lnTo>
                    <a:pt x="9816" y="342"/>
                  </a:lnTo>
                  <a:lnTo>
                    <a:pt x="9280" y="196"/>
                  </a:lnTo>
                  <a:lnTo>
                    <a:pt x="8720" y="98"/>
                  </a:lnTo>
                  <a:lnTo>
                    <a:pt x="8135" y="25"/>
                  </a:lnTo>
                  <a:lnTo>
                    <a:pt x="7551" y="1"/>
                  </a:lnTo>
                  <a:lnTo>
                    <a:pt x="7551" y="1"/>
                  </a:lnTo>
                  <a:lnTo>
                    <a:pt x="7161" y="1"/>
                  </a:lnTo>
                  <a:lnTo>
                    <a:pt x="6771" y="50"/>
                  </a:lnTo>
                  <a:lnTo>
                    <a:pt x="6406" y="98"/>
                  </a:lnTo>
                  <a:lnTo>
                    <a:pt x="6041" y="147"/>
                  </a:lnTo>
                  <a:lnTo>
                    <a:pt x="5675" y="244"/>
                  </a:lnTo>
                  <a:lnTo>
                    <a:pt x="5310" y="342"/>
                  </a:lnTo>
                  <a:lnTo>
                    <a:pt x="4969" y="464"/>
                  </a:lnTo>
                  <a:lnTo>
                    <a:pt x="4628" y="585"/>
                  </a:lnTo>
                  <a:lnTo>
                    <a:pt x="4287" y="731"/>
                  </a:lnTo>
                  <a:lnTo>
                    <a:pt x="3970" y="902"/>
                  </a:lnTo>
                  <a:lnTo>
                    <a:pt x="3654" y="1097"/>
                  </a:lnTo>
                  <a:lnTo>
                    <a:pt x="3337" y="1292"/>
                  </a:lnTo>
                  <a:lnTo>
                    <a:pt x="3045" y="1486"/>
                  </a:lnTo>
                  <a:lnTo>
                    <a:pt x="2753" y="1730"/>
                  </a:lnTo>
                  <a:lnTo>
                    <a:pt x="2485" y="1949"/>
                  </a:lnTo>
                  <a:lnTo>
                    <a:pt x="2217" y="2217"/>
                  </a:lnTo>
                  <a:lnTo>
                    <a:pt x="1973" y="2461"/>
                  </a:lnTo>
                  <a:lnTo>
                    <a:pt x="1730" y="2753"/>
                  </a:lnTo>
                  <a:lnTo>
                    <a:pt x="1510" y="3021"/>
                  </a:lnTo>
                  <a:lnTo>
                    <a:pt x="1291" y="3313"/>
                  </a:lnTo>
                  <a:lnTo>
                    <a:pt x="1096" y="3630"/>
                  </a:lnTo>
                  <a:lnTo>
                    <a:pt x="926" y="3946"/>
                  </a:lnTo>
                  <a:lnTo>
                    <a:pt x="755" y="4263"/>
                  </a:lnTo>
                  <a:lnTo>
                    <a:pt x="609" y="4604"/>
                  </a:lnTo>
                  <a:lnTo>
                    <a:pt x="463" y="4945"/>
                  </a:lnTo>
                  <a:lnTo>
                    <a:pt x="341" y="5286"/>
                  </a:lnTo>
                  <a:lnTo>
                    <a:pt x="244" y="5651"/>
                  </a:lnTo>
                  <a:lnTo>
                    <a:pt x="171" y="6016"/>
                  </a:lnTo>
                  <a:lnTo>
                    <a:pt x="98" y="6382"/>
                  </a:lnTo>
                  <a:lnTo>
                    <a:pt x="49" y="6771"/>
                  </a:lnTo>
                  <a:lnTo>
                    <a:pt x="25" y="7137"/>
                  </a:lnTo>
                  <a:lnTo>
                    <a:pt x="0" y="7526"/>
                  </a:lnTo>
                  <a:lnTo>
                    <a:pt x="0" y="7526"/>
                  </a:lnTo>
                  <a:lnTo>
                    <a:pt x="25" y="7916"/>
                  </a:lnTo>
                  <a:lnTo>
                    <a:pt x="49" y="8306"/>
                  </a:lnTo>
                  <a:lnTo>
                    <a:pt x="98" y="8671"/>
                  </a:lnTo>
                  <a:lnTo>
                    <a:pt x="171" y="9061"/>
                  </a:lnTo>
                  <a:lnTo>
                    <a:pt x="244" y="9426"/>
                  </a:lnTo>
                  <a:lnTo>
                    <a:pt x="341" y="9767"/>
                  </a:lnTo>
                  <a:lnTo>
                    <a:pt x="463" y="10132"/>
                  </a:lnTo>
                  <a:lnTo>
                    <a:pt x="609" y="10473"/>
                  </a:lnTo>
                  <a:lnTo>
                    <a:pt x="755" y="10790"/>
                  </a:lnTo>
                  <a:lnTo>
                    <a:pt x="926" y="11131"/>
                  </a:lnTo>
                  <a:lnTo>
                    <a:pt x="1096" y="11448"/>
                  </a:lnTo>
                  <a:lnTo>
                    <a:pt x="1291" y="11740"/>
                  </a:lnTo>
                  <a:lnTo>
                    <a:pt x="1510" y="12032"/>
                  </a:lnTo>
                  <a:lnTo>
                    <a:pt x="1730" y="12324"/>
                  </a:lnTo>
                  <a:lnTo>
                    <a:pt x="1973" y="12592"/>
                  </a:lnTo>
                  <a:lnTo>
                    <a:pt x="2217" y="12860"/>
                  </a:lnTo>
                  <a:lnTo>
                    <a:pt x="2485" y="13104"/>
                  </a:lnTo>
                  <a:lnTo>
                    <a:pt x="2753" y="13347"/>
                  </a:lnTo>
                  <a:lnTo>
                    <a:pt x="3045" y="13567"/>
                  </a:lnTo>
                  <a:lnTo>
                    <a:pt x="3337" y="13786"/>
                  </a:lnTo>
                  <a:lnTo>
                    <a:pt x="3654" y="13981"/>
                  </a:lnTo>
                  <a:lnTo>
                    <a:pt x="3970" y="14151"/>
                  </a:lnTo>
                  <a:lnTo>
                    <a:pt x="4287" y="14322"/>
                  </a:lnTo>
                  <a:lnTo>
                    <a:pt x="4628" y="14468"/>
                  </a:lnTo>
                  <a:lnTo>
                    <a:pt x="4969" y="14614"/>
                  </a:lnTo>
                  <a:lnTo>
                    <a:pt x="5310" y="14736"/>
                  </a:lnTo>
                  <a:lnTo>
                    <a:pt x="5675" y="14833"/>
                  </a:lnTo>
                  <a:lnTo>
                    <a:pt x="6041" y="14906"/>
                  </a:lnTo>
                  <a:lnTo>
                    <a:pt x="6406" y="14979"/>
                  </a:lnTo>
                  <a:lnTo>
                    <a:pt x="6771" y="15028"/>
                  </a:lnTo>
                  <a:lnTo>
                    <a:pt x="7161" y="15052"/>
                  </a:lnTo>
                  <a:lnTo>
                    <a:pt x="7551" y="15077"/>
                  </a:lnTo>
                  <a:lnTo>
                    <a:pt x="7551" y="15077"/>
                  </a:lnTo>
                  <a:lnTo>
                    <a:pt x="7940" y="15052"/>
                  </a:lnTo>
                  <a:lnTo>
                    <a:pt x="8306" y="15028"/>
                  </a:lnTo>
                  <a:lnTo>
                    <a:pt x="8695" y="14979"/>
                  </a:lnTo>
                  <a:lnTo>
                    <a:pt x="9061" y="14906"/>
                  </a:lnTo>
                  <a:lnTo>
                    <a:pt x="9426" y="14833"/>
                  </a:lnTo>
                  <a:lnTo>
                    <a:pt x="9791" y="14736"/>
                  </a:lnTo>
                  <a:lnTo>
                    <a:pt x="10132" y="14614"/>
                  </a:lnTo>
                  <a:lnTo>
                    <a:pt x="10473" y="14468"/>
                  </a:lnTo>
                  <a:lnTo>
                    <a:pt x="10814" y="14322"/>
                  </a:lnTo>
                  <a:lnTo>
                    <a:pt x="11131" y="14151"/>
                  </a:lnTo>
                  <a:lnTo>
                    <a:pt x="11447" y="13981"/>
                  </a:lnTo>
                  <a:lnTo>
                    <a:pt x="11764" y="13786"/>
                  </a:lnTo>
                  <a:lnTo>
                    <a:pt x="12056" y="13567"/>
                  </a:lnTo>
                  <a:lnTo>
                    <a:pt x="12348" y="13347"/>
                  </a:lnTo>
                  <a:lnTo>
                    <a:pt x="12616" y="13104"/>
                  </a:lnTo>
                  <a:lnTo>
                    <a:pt x="12884" y="12860"/>
                  </a:lnTo>
                  <a:lnTo>
                    <a:pt x="13128" y="12592"/>
                  </a:lnTo>
                  <a:lnTo>
                    <a:pt x="13371" y="12324"/>
                  </a:lnTo>
                  <a:lnTo>
                    <a:pt x="13591" y="12032"/>
                  </a:lnTo>
                  <a:lnTo>
                    <a:pt x="13785" y="11740"/>
                  </a:lnTo>
                  <a:lnTo>
                    <a:pt x="13980" y="11448"/>
                  </a:lnTo>
                  <a:lnTo>
                    <a:pt x="14175" y="11131"/>
                  </a:lnTo>
                  <a:lnTo>
                    <a:pt x="14346" y="10790"/>
                  </a:lnTo>
                  <a:lnTo>
                    <a:pt x="14492" y="10473"/>
                  </a:lnTo>
                  <a:lnTo>
                    <a:pt x="14613" y="10132"/>
                  </a:lnTo>
                  <a:lnTo>
                    <a:pt x="14735" y="9767"/>
                  </a:lnTo>
                  <a:lnTo>
                    <a:pt x="14857" y="9426"/>
                  </a:lnTo>
                  <a:lnTo>
                    <a:pt x="14930" y="9061"/>
                  </a:lnTo>
                  <a:lnTo>
                    <a:pt x="15003" y="8671"/>
                  </a:lnTo>
                  <a:lnTo>
                    <a:pt x="15052" y="8306"/>
                  </a:lnTo>
                  <a:lnTo>
                    <a:pt x="15076" y="7916"/>
                  </a:lnTo>
                  <a:lnTo>
                    <a:pt x="15076" y="7526"/>
                  </a:lnTo>
                  <a:lnTo>
                    <a:pt x="15076" y="7526"/>
                  </a:lnTo>
                  <a:lnTo>
                    <a:pt x="15052" y="6918"/>
                  </a:lnTo>
                  <a:lnTo>
                    <a:pt x="14979" y="6309"/>
                  </a:lnTo>
                  <a:lnTo>
                    <a:pt x="14857" y="5724"/>
                  </a:lnTo>
                  <a:lnTo>
                    <a:pt x="14687" y="5164"/>
                  </a:lnTo>
                  <a:lnTo>
                    <a:pt x="14492" y="4604"/>
                  </a:lnTo>
                  <a:lnTo>
                    <a:pt x="14248" y="4068"/>
                  </a:lnTo>
                  <a:lnTo>
                    <a:pt x="13956" y="3581"/>
                  </a:lnTo>
                  <a:lnTo>
                    <a:pt x="13615" y="3094"/>
                  </a:lnTo>
                </a:path>
              </a:pathLst>
            </a:custGeom>
            <a:noFill/>
            <a:ln cap="rnd" cmpd="sng" w="12175">
              <a:solidFill>
                <a:srgbClr val="FF98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7" name="Google Shape;207;p13"/>
            <p:cNvSpPr/>
            <p:nvPr/>
          </p:nvSpPr>
          <p:spPr>
            <a:xfrm>
              <a:off x="6009825" y="1727425"/>
              <a:ext cx="279500" cy="279500"/>
            </a:xfrm>
            <a:custGeom>
              <a:rect b="b" l="l" r="r" t="t"/>
              <a:pathLst>
                <a:path extrusionOk="0" fill="none" h="11180" w="11180">
                  <a:moveTo>
                    <a:pt x="10181" y="2387"/>
                  </a:moveTo>
                  <a:lnTo>
                    <a:pt x="10181" y="2387"/>
                  </a:lnTo>
                  <a:lnTo>
                    <a:pt x="10400" y="2728"/>
                  </a:lnTo>
                  <a:lnTo>
                    <a:pt x="10595" y="3093"/>
                  </a:lnTo>
                  <a:lnTo>
                    <a:pt x="10766" y="3483"/>
                  </a:lnTo>
                  <a:lnTo>
                    <a:pt x="10912" y="3873"/>
                  </a:lnTo>
                  <a:lnTo>
                    <a:pt x="11034" y="4287"/>
                  </a:lnTo>
                  <a:lnTo>
                    <a:pt x="11107" y="4701"/>
                  </a:lnTo>
                  <a:lnTo>
                    <a:pt x="11180" y="5139"/>
                  </a:lnTo>
                  <a:lnTo>
                    <a:pt x="11180" y="5577"/>
                  </a:lnTo>
                  <a:lnTo>
                    <a:pt x="11180" y="5577"/>
                  </a:lnTo>
                  <a:lnTo>
                    <a:pt x="11155" y="6162"/>
                  </a:lnTo>
                  <a:lnTo>
                    <a:pt x="11082" y="6722"/>
                  </a:lnTo>
                  <a:lnTo>
                    <a:pt x="10936" y="7234"/>
                  </a:lnTo>
                  <a:lnTo>
                    <a:pt x="10741" y="7769"/>
                  </a:lnTo>
                  <a:lnTo>
                    <a:pt x="10522" y="8257"/>
                  </a:lnTo>
                  <a:lnTo>
                    <a:pt x="10230" y="8695"/>
                  </a:lnTo>
                  <a:lnTo>
                    <a:pt x="9913" y="9133"/>
                  </a:lnTo>
                  <a:lnTo>
                    <a:pt x="9548" y="9523"/>
                  </a:lnTo>
                  <a:lnTo>
                    <a:pt x="9158" y="9888"/>
                  </a:lnTo>
                  <a:lnTo>
                    <a:pt x="8720" y="10205"/>
                  </a:lnTo>
                  <a:lnTo>
                    <a:pt x="8257" y="10497"/>
                  </a:lnTo>
                  <a:lnTo>
                    <a:pt x="7770" y="10741"/>
                  </a:lnTo>
                  <a:lnTo>
                    <a:pt x="7259" y="10911"/>
                  </a:lnTo>
                  <a:lnTo>
                    <a:pt x="6723" y="11057"/>
                  </a:lnTo>
                  <a:lnTo>
                    <a:pt x="6163" y="11155"/>
                  </a:lnTo>
                  <a:lnTo>
                    <a:pt x="5603" y="11179"/>
                  </a:lnTo>
                  <a:lnTo>
                    <a:pt x="5603" y="11179"/>
                  </a:lnTo>
                  <a:lnTo>
                    <a:pt x="5018" y="11155"/>
                  </a:lnTo>
                  <a:lnTo>
                    <a:pt x="4482" y="11057"/>
                  </a:lnTo>
                  <a:lnTo>
                    <a:pt x="3946" y="10911"/>
                  </a:lnTo>
                  <a:lnTo>
                    <a:pt x="3435" y="10741"/>
                  </a:lnTo>
                  <a:lnTo>
                    <a:pt x="2948" y="10497"/>
                  </a:lnTo>
                  <a:lnTo>
                    <a:pt x="2485" y="10205"/>
                  </a:lnTo>
                  <a:lnTo>
                    <a:pt x="2047" y="9888"/>
                  </a:lnTo>
                  <a:lnTo>
                    <a:pt x="1657" y="9523"/>
                  </a:lnTo>
                  <a:lnTo>
                    <a:pt x="1292" y="9133"/>
                  </a:lnTo>
                  <a:lnTo>
                    <a:pt x="975" y="8695"/>
                  </a:lnTo>
                  <a:lnTo>
                    <a:pt x="683" y="8257"/>
                  </a:lnTo>
                  <a:lnTo>
                    <a:pt x="464" y="7769"/>
                  </a:lnTo>
                  <a:lnTo>
                    <a:pt x="269" y="7234"/>
                  </a:lnTo>
                  <a:lnTo>
                    <a:pt x="123" y="6722"/>
                  </a:lnTo>
                  <a:lnTo>
                    <a:pt x="50" y="6162"/>
                  </a:lnTo>
                  <a:lnTo>
                    <a:pt x="1" y="5577"/>
                  </a:lnTo>
                  <a:lnTo>
                    <a:pt x="1" y="5577"/>
                  </a:lnTo>
                  <a:lnTo>
                    <a:pt x="50" y="5017"/>
                  </a:lnTo>
                  <a:lnTo>
                    <a:pt x="123" y="4457"/>
                  </a:lnTo>
                  <a:lnTo>
                    <a:pt x="269" y="3921"/>
                  </a:lnTo>
                  <a:lnTo>
                    <a:pt x="464" y="3410"/>
                  </a:lnTo>
                  <a:lnTo>
                    <a:pt x="683" y="2923"/>
                  </a:lnTo>
                  <a:lnTo>
                    <a:pt x="975" y="2460"/>
                  </a:lnTo>
                  <a:lnTo>
                    <a:pt x="1292" y="2046"/>
                  </a:lnTo>
                  <a:lnTo>
                    <a:pt x="1657" y="1632"/>
                  </a:lnTo>
                  <a:lnTo>
                    <a:pt x="2047" y="1267"/>
                  </a:lnTo>
                  <a:lnTo>
                    <a:pt x="2485" y="950"/>
                  </a:lnTo>
                  <a:lnTo>
                    <a:pt x="2948" y="682"/>
                  </a:lnTo>
                  <a:lnTo>
                    <a:pt x="3435" y="439"/>
                  </a:lnTo>
                  <a:lnTo>
                    <a:pt x="3946" y="244"/>
                  </a:lnTo>
                  <a:lnTo>
                    <a:pt x="4482" y="122"/>
                  </a:lnTo>
                  <a:lnTo>
                    <a:pt x="5018" y="25"/>
                  </a:lnTo>
                  <a:lnTo>
                    <a:pt x="5603" y="0"/>
                  </a:lnTo>
                  <a:lnTo>
                    <a:pt x="5603" y="0"/>
                  </a:lnTo>
                  <a:lnTo>
                    <a:pt x="6041" y="25"/>
                  </a:lnTo>
                  <a:lnTo>
                    <a:pt x="6479" y="73"/>
                  </a:lnTo>
                  <a:lnTo>
                    <a:pt x="6893" y="146"/>
                  </a:lnTo>
                  <a:lnTo>
                    <a:pt x="7307" y="268"/>
                  </a:lnTo>
                  <a:lnTo>
                    <a:pt x="7697" y="414"/>
                  </a:lnTo>
                  <a:lnTo>
                    <a:pt x="8087" y="585"/>
                  </a:lnTo>
                  <a:lnTo>
                    <a:pt x="8452" y="780"/>
                  </a:lnTo>
                  <a:lnTo>
                    <a:pt x="8793" y="999"/>
                  </a:lnTo>
                </a:path>
              </a:pathLst>
            </a:custGeom>
            <a:noFill/>
            <a:ln cap="rnd" cmpd="sng" w="12175">
              <a:solidFill>
                <a:srgbClr val="FF98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8" name="Google Shape;208;p13"/>
            <p:cNvSpPr/>
            <p:nvPr/>
          </p:nvSpPr>
          <p:spPr>
            <a:xfrm>
              <a:off x="6107250" y="1824850"/>
              <a:ext cx="84650" cy="84650"/>
            </a:xfrm>
            <a:custGeom>
              <a:rect b="b" l="l" r="r" t="t"/>
              <a:pathLst>
                <a:path extrusionOk="0" fill="none" h="3386" w="3386">
                  <a:moveTo>
                    <a:pt x="3362" y="1388"/>
                  </a:moveTo>
                  <a:lnTo>
                    <a:pt x="3362" y="1388"/>
                  </a:lnTo>
                  <a:lnTo>
                    <a:pt x="3386" y="1680"/>
                  </a:lnTo>
                  <a:lnTo>
                    <a:pt x="3386" y="1680"/>
                  </a:lnTo>
                  <a:lnTo>
                    <a:pt x="3386" y="1851"/>
                  </a:lnTo>
                  <a:lnTo>
                    <a:pt x="3362" y="2021"/>
                  </a:lnTo>
                  <a:lnTo>
                    <a:pt x="3313" y="2192"/>
                  </a:lnTo>
                  <a:lnTo>
                    <a:pt x="3264" y="2338"/>
                  </a:lnTo>
                  <a:lnTo>
                    <a:pt x="3191" y="2484"/>
                  </a:lnTo>
                  <a:lnTo>
                    <a:pt x="3118" y="2630"/>
                  </a:lnTo>
                  <a:lnTo>
                    <a:pt x="3021" y="2776"/>
                  </a:lnTo>
                  <a:lnTo>
                    <a:pt x="2899" y="2898"/>
                  </a:lnTo>
                  <a:lnTo>
                    <a:pt x="2777" y="2996"/>
                  </a:lnTo>
                  <a:lnTo>
                    <a:pt x="2655" y="3093"/>
                  </a:lnTo>
                  <a:lnTo>
                    <a:pt x="2509" y="3191"/>
                  </a:lnTo>
                  <a:lnTo>
                    <a:pt x="2363" y="3239"/>
                  </a:lnTo>
                  <a:lnTo>
                    <a:pt x="2217" y="3312"/>
                  </a:lnTo>
                  <a:lnTo>
                    <a:pt x="2046" y="3337"/>
                  </a:lnTo>
                  <a:lnTo>
                    <a:pt x="1876" y="3385"/>
                  </a:lnTo>
                  <a:lnTo>
                    <a:pt x="1706" y="3385"/>
                  </a:lnTo>
                  <a:lnTo>
                    <a:pt x="1706" y="3385"/>
                  </a:lnTo>
                  <a:lnTo>
                    <a:pt x="1535" y="3385"/>
                  </a:lnTo>
                  <a:lnTo>
                    <a:pt x="1365" y="3337"/>
                  </a:lnTo>
                  <a:lnTo>
                    <a:pt x="1194" y="3312"/>
                  </a:lnTo>
                  <a:lnTo>
                    <a:pt x="1048" y="3239"/>
                  </a:lnTo>
                  <a:lnTo>
                    <a:pt x="902" y="3191"/>
                  </a:lnTo>
                  <a:lnTo>
                    <a:pt x="756" y="3093"/>
                  </a:lnTo>
                  <a:lnTo>
                    <a:pt x="634" y="2996"/>
                  </a:lnTo>
                  <a:lnTo>
                    <a:pt x="512" y="2898"/>
                  </a:lnTo>
                  <a:lnTo>
                    <a:pt x="390" y="2776"/>
                  </a:lnTo>
                  <a:lnTo>
                    <a:pt x="293" y="2630"/>
                  </a:lnTo>
                  <a:lnTo>
                    <a:pt x="220" y="2484"/>
                  </a:lnTo>
                  <a:lnTo>
                    <a:pt x="147" y="2338"/>
                  </a:lnTo>
                  <a:lnTo>
                    <a:pt x="74" y="2192"/>
                  </a:lnTo>
                  <a:lnTo>
                    <a:pt x="49" y="2021"/>
                  </a:lnTo>
                  <a:lnTo>
                    <a:pt x="25" y="1851"/>
                  </a:lnTo>
                  <a:lnTo>
                    <a:pt x="1" y="1680"/>
                  </a:lnTo>
                  <a:lnTo>
                    <a:pt x="1" y="1680"/>
                  </a:lnTo>
                  <a:lnTo>
                    <a:pt x="25" y="1510"/>
                  </a:lnTo>
                  <a:lnTo>
                    <a:pt x="49" y="1340"/>
                  </a:lnTo>
                  <a:lnTo>
                    <a:pt x="74" y="1193"/>
                  </a:lnTo>
                  <a:lnTo>
                    <a:pt x="147" y="1023"/>
                  </a:lnTo>
                  <a:lnTo>
                    <a:pt x="220" y="877"/>
                  </a:lnTo>
                  <a:lnTo>
                    <a:pt x="293" y="731"/>
                  </a:lnTo>
                  <a:lnTo>
                    <a:pt x="390" y="609"/>
                  </a:lnTo>
                  <a:lnTo>
                    <a:pt x="512" y="487"/>
                  </a:lnTo>
                  <a:lnTo>
                    <a:pt x="634" y="390"/>
                  </a:lnTo>
                  <a:lnTo>
                    <a:pt x="756" y="292"/>
                  </a:lnTo>
                  <a:lnTo>
                    <a:pt x="902" y="195"/>
                  </a:lnTo>
                  <a:lnTo>
                    <a:pt x="1048" y="122"/>
                  </a:lnTo>
                  <a:lnTo>
                    <a:pt x="1194" y="73"/>
                  </a:lnTo>
                  <a:lnTo>
                    <a:pt x="1365" y="24"/>
                  </a:lnTo>
                  <a:lnTo>
                    <a:pt x="1535" y="0"/>
                  </a:lnTo>
                  <a:lnTo>
                    <a:pt x="1706" y="0"/>
                  </a:lnTo>
                  <a:lnTo>
                    <a:pt x="1706" y="0"/>
                  </a:lnTo>
                  <a:lnTo>
                    <a:pt x="1998" y="24"/>
                  </a:lnTo>
                </a:path>
              </a:pathLst>
            </a:custGeom>
            <a:noFill/>
            <a:ln cap="rnd" cmpd="sng" w="12175">
              <a:solidFill>
                <a:srgbClr val="FF98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9" name="Google Shape;209;p13"/>
            <p:cNvSpPr/>
            <p:nvPr/>
          </p:nvSpPr>
          <p:spPr>
            <a:xfrm>
              <a:off x="6058550" y="1776125"/>
              <a:ext cx="182075" cy="182075"/>
            </a:xfrm>
            <a:custGeom>
              <a:rect b="b" l="l" r="r" t="t"/>
              <a:pathLst>
                <a:path extrusionOk="0" fill="none" h="7283" w="7283">
                  <a:moveTo>
                    <a:pt x="5431" y="463"/>
                  </a:moveTo>
                  <a:lnTo>
                    <a:pt x="5431" y="463"/>
                  </a:lnTo>
                  <a:lnTo>
                    <a:pt x="5042" y="269"/>
                  </a:lnTo>
                  <a:lnTo>
                    <a:pt x="4823" y="195"/>
                  </a:lnTo>
                  <a:lnTo>
                    <a:pt x="4603" y="122"/>
                  </a:lnTo>
                  <a:lnTo>
                    <a:pt x="4360" y="74"/>
                  </a:lnTo>
                  <a:lnTo>
                    <a:pt x="4141" y="25"/>
                  </a:lnTo>
                  <a:lnTo>
                    <a:pt x="3897" y="1"/>
                  </a:lnTo>
                  <a:lnTo>
                    <a:pt x="3654" y="1"/>
                  </a:lnTo>
                  <a:lnTo>
                    <a:pt x="3654" y="1"/>
                  </a:lnTo>
                  <a:lnTo>
                    <a:pt x="3288" y="25"/>
                  </a:lnTo>
                  <a:lnTo>
                    <a:pt x="2923" y="74"/>
                  </a:lnTo>
                  <a:lnTo>
                    <a:pt x="2558" y="147"/>
                  </a:lnTo>
                  <a:lnTo>
                    <a:pt x="2241" y="293"/>
                  </a:lnTo>
                  <a:lnTo>
                    <a:pt x="1924" y="439"/>
                  </a:lnTo>
                  <a:lnTo>
                    <a:pt x="1608" y="609"/>
                  </a:lnTo>
                  <a:lnTo>
                    <a:pt x="1340" y="829"/>
                  </a:lnTo>
                  <a:lnTo>
                    <a:pt x="1072" y="1072"/>
                  </a:lnTo>
                  <a:lnTo>
                    <a:pt x="828" y="1316"/>
                  </a:lnTo>
                  <a:lnTo>
                    <a:pt x="633" y="1608"/>
                  </a:lnTo>
                  <a:lnTo>
                    <a:pt x="439" y="1900"/>
                  </a:lnTo>
                  <a:lnTo>
                    <a:pt x="293" y="2217"/>
                  </a:lnTo>
                  <a:lnTo>
                    <a:pt x="171" y="2558"/>
                  </a:lnTo>
                  <a:lnTo>
                    <a:pt x="73" y="2899"/>
                  </a:lnTo>
                  <a:lnTo>
                    <a:pt x="25" y="3264"/>
                  </a:lnTo>
                  <a:lnTo>
                    <a:pt x="0" y="3629"/>
                  </a:lnTo>
                  <a:lnTo>
                    <a:pt x="0" y="3629"/>
                  </a:lnTo>
                  <a:lnTo>
                    <a:pt x="25" y="4019"/>
                  </a:lnTo>
                  <a:lnTo>
                    <a:pt x="73" y="4360"/>
                  </a:lnTo>
                  <a:lnTo>
                    <a:pt x="171" y="4725"/>
                  </a:lnTo>
                  <a:lnTo>
                    <a:pt x="293" y="5066"/>
                  </a:lnTo>
                  <a:lnTo>
                    <a:pt x="439" y="5383"/>
                  </a:lnTo>
                  <a:lnTo>
                    <a:pt x="633" y="5675"/>
                  </a:lnTo>
                  <a:lnTo>
                    <a:pt x="828" y="5943"/>
                  </a:lnTo>
                  <a:lnTo>
                    <a:pt x="1072" y="6211"/>
                  </a:lnTo>
                  <a:lnTo>
                    <a:pt x="1340" y="6455"/>
                  </a:lnTo>
                  <a:lnTo>
                    <a:pt x="1608" y="6650"/>
                  </a:lnTo>
                  <a:lnTo>
                    <a:pt x="1924" y="6844"/>
                  </a:lnTo>
                  <a:lnTo>
                    <a:pt x="2241" y="6990"/>
                  </a:lnTo>
                  <a:lnTo>
                    <a:pt x="2558" y="7112"/>
                  </a:lnTo>
                  <a:lnTo>
                    <a:pt x="2923" y="7210"/>
                  </a:lnTo>
                  <a:lnTo>
                    <a:pt x="3288" y="7258"/>
                  </a:lnTo>
                  <a:lnTo>
                    <a:pt x="3654" y="7283"/>
                  </a:lnTo>
                  <a:lnTo>
                    <a:pt x="3654" y="7283"/>
                  </a:lnTo>
                  <a:lnTo>
                    <a:pt x="4019" y="7258"/>
                  </a:lnTo>
                  <a:lnTo>
                    <a:pt x="4384" y="7210"/>
                  </a:lnTo>
                  <a:lnTo>
                    <a:pt x="4725" y="7112"/>
                  </a:lnTo>
                  <a:lnTo>
                    <a:pt x="5066" y="6990"/>
                  </a:lnTo>
                  <a:lnTo>
                    <a:pt x="5383" y="6844"/>
                  </a:lnTo>
                  <a:lnTo>
                    <a:pt x="5675" y="6650"/>
                  </a:lnTo>
                  <a:lnTo>
                    <a:pt x="5967" y="6455"/>
                  </a:lnTo>
                  <a:lnTo>
                    <a:pt x="6235" y="6211"/>
                  </a:lnTo>
                  <a:lnTo>
                    <a:pt x="6454" y="5943"/>
                  </a:lnTo>
                  <a:lnTo>
                    <a:pt x="6674" y="5675"/>
                  </a:lnTo>
                  <a:lnTo>
                    <a:pt x="6844" y="5383"/>
                  </a:lnTo>
                  <a:lnTo>
                    <a:pt x="7014" y="5066"/>
                  </a:lnTo>
                  <a:lnTo>
                    <a:pt x="7136" y="4725"/>
                  </a:lnTo>
                  <a:lnTo>
                    <a:pt x="7209" y="4360"/>
                  </a:lnTo>
                  <a:lnTo>
                    <a:pt x="7282" y="4019"/>
                  </a:lnTo>
                  <a:lnTo>
                    <a:pt x="7282" y="3629"/>
                  </a:lnTo>
                  <a:lnTo>
                    <a:pt x="7282" y="3629"/>
                  </a:lnTo>
                  <a:lnTo>
                    <a:pt x="7282" y="3386"/>
                  </a:lnTo>
                  <a:lnTo>
                    <a:pt x="7258" y="3167"/>
                  </a:lnTo>
                  <a:lnTo>
                    <a:pt x="7234" y="2923"/>
                  </a:lnTo>
                  <a:lnTo>
                    <a:pt x="7161" y="2704"/>
                  </a:lnTo>
                  <a:lnTo>
                    <a:pt x="7112" y="2485"/>
                  </a:lnTo>
                  <a:lnTo>
                    <a:pt x="7014" y="2266"/>
                  </a:lnTo>
                  <a:lnTo>
                    <a:pt x="6820" y="1852"/>
                  </a:lnTo>
                </a:path>
              </a:pathLst>
            </a:custGeom>
            <a:noFill/>
            <a:ln cap="rnd" cmpd="sng" w="12175">
              <a:solidFill>
                <a:srgbClr val="FF98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0" name="Google Shape;210;p13"/>
            <p:cNvSpPr/>
            <p:nvPr/>
          </p:nvSpPr>
          <p:spPr>
            <a:xfrm>
              <a:off x="5971475" y="2001400"/>
              <a:ext cx="74925" cy="70675"/>
            </a:xfrm>
            <a:custGeom>
              <a:rect b="b" l="l" r="r" t="t"/>
              <a:pathLst>
                <a:path extrusionOk="0" fill="none" h="2827" w="2997">
                  <a:moveTo>
                    <a:pt x="1462" y="1"/>
                  </a:moveTo>
                  <a:lnTo>
                    <a:pt x="293" y="1170"/>
                  </a:lnTo>
                  <a:lnTo>
                    <a:pt x="293" y="1170"/>
                  </a:lnTo>
                  <a:lnTo>
                    <a:pt x="171" y="1316"/>
                  </a:lnTo>
                  <a:lnTo>
                    <a:pt x="74" y="1487"/>
                  </a:lnTo>
                  <a:lnTo>
                    <a:pt x="25" y="1657"/>
                  </a:lnTo>
                  <a:lnTo>
                    <a:pt x="1" y="1852"/>
                  </a:lnTo>
                  <a:lnTo>
                    <a:pt x="25" y="2047"/>
                  </a:lnTo>
                  <a:lnTo>
                    <a:pt x="74" y="2217"/>
                  </a:lnTo>
                  <a:lnTo>
                    <a:pt x="171" y="2388"/>
                  </a:lnTo>
                  <a:lnTo>
                    <a:pt x="293" y="2534"/>
                  </a:lnTo>
                  <a:lnTo>
                    <a:pt x="293" y="2534"/>
                  </a:lnTo>
                  <a:lnTo>
                    <a:pt x="439" y="2656"/>
                  </a:lnTo>
                  <a:lnTo>
                    <a:pt x="609" y="2753"/>
                  </a:lnTo>
                  <a:lnTo>
                    <a:pt x="804" y="2802"/>
                  </a:lnTo>
                  <a:lnTo>
                    <a:pt x="975" y="2826"/>
                  </a:lnTo>
                  <a:lnTo>
                    <a:pt x="975" y="2826"/>
                  </a:lnTo>
                  <a:lnTo>
                    <a:pt x="1170" y="2802"/>
                  </a:lnTo>
                  <a:lnTo>
                    <a:pt x="1340" y="2753"/>
                  </a:lnTo>
                  <a:lnTo>
                    <a:pt x="1511" y="2656"/>
                  </a:lnTo>
                  <a:lnTo>
                    <a:pt x="1681" y="2534"/>
                  </a:lnTo>
                  <a:lnTo>
                    <a:pt x="2850" y="1365"/>
                  </a:lnTo>
                  <a:lnTo>
                    <a:pt x="2850" y="1365"/>
                  </a:lnTo>
                  <a:lnTo>
                    <a:pt x="2996" y="1194"/>
                  </a:lnTo>
                </a:path>
              </a:pathLst>
            </a:custGeom>
            <a:noFill/>
            <a:ln cap="rnd" cmpd="sng" w="12175">
              <a:solidFill>
                <a:srgbClr val="FF98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1" name="Google Shape;211;p13"/>
            <p:cNvSpPr/>
            <p:nvPr/>
          </p:nvSpPr>
          <p:spPr>
            <a:xfrm>
              <a:off x="6253375" y="2001400"/>
              <a:ext cx="74325" cy="70675"/>
            </a:xfrm>
            <a:custGeom>
              <a:rect b="b" l="l" r="r" t="t"/>
              <a:pathLst>
                <a:path extrusionOk="0" fill="none" h="2827" w="2973">
                  <a:moveTo>
                    <a:pt x="1" y="1194"/>
                  </a:moveTo>
                  <a:lnTo>
                    <a:pt x="1" y="1194"/>
                  </a:lnTo>
                  <a:lnTo>
                    <a:pt x="123" y="1365"/>
                  </a:lnTo>
                  <a:lnTo>
                    <a:pt x="1316" y="2534"/>
                  </a:lnTo>
                  <a:lnTo>
                    <a:pt x="1316" y="2534"/>
                  </a:lnTo>
                  <a:lnTo>
                    <a:pt x="1462" y="2656"/>
                  </a:lnTo>
                  <a:lnTo>
                    <a:pt x="1633" y="2753"/>
                  </a:lnTo>
                  <a:lnTo>
                    <a:pt x="1827" y="2802"/>
                  </a:lnTo>
                  <a:lnTo>
                    <a:pt x="1998" y="2826"/>
                  </a:lnTo>
                  <a:lnTo>
                    <a:pt x="1998" y="2826"/>
                  </a:lnTo>
                  <a:lnTo>
                    <a:pt x="2193" y="2802"/>
                  </a:lnTo>
                  <a:lnTo>
                    <a:pt x="2363" y="2753"/>
                  </a:lnTo>
                  <a:lnTo>
                    <a:pt x="2534" y="2656"/>
                  </a:lnTo>
                  <a:lnTo>
                    <a:pt x="2704" y="2534"/>
                  </a:lnTo>
                  <a:lnTo>
                    <a:pt x="2704" y="2534"/>
                  </a:lnTo>
                  <a:lnTo>
                    <a:pt x="2826" y="2388"/>
                  </a:lnTo>
                  <a:lnTo>
                    <a:pt x="2923" y="2217"/>
                  </a:lnTo>
                  <a:lnTo>
                    <a:pt x="2972" y="2047"/>
                  </a:lnTo>
                  <a:lnTo>
                    <a:pt x="2972" y="1852"/>
                  </a:lnTo>
                  <a:lnTo>
                    <a:pt x="2972" y="1657"/>
                  </a:lnTo>
                  <a:lnTo>
                    <a:pt x="2923" y="1487"/>
                  </a:lnTo>
                  <a:lnTo>
                    <a:pt x="2826" y="1316"/>
                  </a:lnTo>
                  <a:lnTo>
                    <a:pt x="2704" y="1170"/>
                  </a:lnTo>
                  <a:lnTo>
                    <a:pt x="1535" y="1"/>
                  </a:lnTo>
                </a:path>
              </a:pathLst>
            </a:custGeom>
            <a:noFill/>
            <a:ln cap="rnd" cmpd="sng" w="12175">
              <a:solidFill>
                <a:srgbClr val="FF98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2" name="Google Shape;212;p13"/>
            <p:cNvSpPr/>
            <p:nvPr/>
          </p:nvSpPr>
          <p:spPr>
            <a:xfrm>
              <a:off x="6137700" y="1623900"/>
              <a:ext cx="250875" cy="255150"/>
            </a:xfrm>
            <a:custGeom>
              <a:rect b="b" l="l" r="r" t="t"/>
              <a:pathLst>
                <a:path extrusionOk="0" fill="none" h="10206" w="10035">
                  <a:moveTo>
                    <a:pt x="9718" y="2412"/>
                  </a:moveTo>
                  <a:lnTo>
                    <a:pt x="8671" y="2217"/>
                  </a:lnTo>
                  <a:lnTo>
                    <a:pt x="9694" y="1194"/>
                  </a:lnTo>
                  <a:lnTo>
                    <a:pt x="9694" y="1194"/>
                  </a:lnTo>
                  <a:lnTo>
                    <a:pt x="9767" y="1121"/>
                  </a:lnTo>
                  <a:lnTo>
                    <a:pt x="9815" y="1024"/>
                  </a:lnTo>
                  <a:lnTo>
                    <a:pt x="9840" y="951"/>
                  </a:lnTo>
                  <a:lnTo>
                    <a:pt x="9840" y="853"/>
                  </a:lnTo>
                  <a:lnTo>
                    <a:pt x="9840" y="756"/>
                  </a:lnTo>
                  <a:lnTo>
                    <a:pt x="9815" y="658"/>
                  </a:lnTo>
                  <a:lnTo>
                    <a:pt x="9767" y="585"/>
                  </a:lnTo>
                  <a:lnTo>
                    <a:pt x="9694" y="512"/>
                  </a:lnTo>
                  <a:lnTo>
                    <a:pt x="9694" y="512"/>
                  </a:lnTo>
                  <a:lnTo>
                    <a:pt x="9621" y="439"/>
                  </a:lnTo>
                  <a:lnTo>
                    <a:pt x="9548" y="391"/>
                  </a:lnTo>
                  <a:lnTo>
                    <a:pt x="9450" y="366"/>
                  </a:lnTo>
                  <a:lnTo>
                    <a:pt x="9353" y="366"/>
                  </a:lnTo>
                  <a:lnTo>
                    <a:pt x="9255" y="366"/>
                  </a:lnTo>
                  <a:lnTo>
                    <a:pt x="9182" y="391"/>
                  </a:lnTo>
                  <a:lnTo>
                    <a:pt x="9085" y="439"/>
                  </a:lnTo>
                  <a:lnTo>
                    <a:pt x="9012" y="512"/>
                  </a:lnTo>
                  <a:lnTo>
                    <a:pt x="7867" y="1657"/>
                  </a:lnTo>
                  <a:lnTo>
                    <a:pt x="7867" y="1657"/>
                  </a:lnTo>
                  <a:lnTo>
                    <a:pt x="7818" y="1487"/>
                  </a:lnTo>
                  <a:lnTo>
                    <a:pt x="7599" y="317"/>
                  </a:lnTo>
                  <a:lnTo>
                    <a:pt x="7599" y="317"/>
                  </a:lnTo>
                  <a:lnTo>
                    <a:pt x="7575" y="196"/>
                  </a:lnTo>
                  <a:lnTo>
                    <a:pt x="7526" y="98"/>
                  </a:lnTo>
                  <a:lnTo>
                    <a:pt x="7477" y="50"/>
                  </a:lnTo>
                  <a:lnTo>
                    <a:pt x="7404" y="1"/>
                  </a:lnTo>
                  <a:lnTo>
                    <a:pt x="7331" y="1"/>
                  </a:lnTo>
                  <a:lnTo>
                    <a:pt x="7234" y="25"/>
                  </a:lnTo>
                  <a:lnTo>
                    <a:pt x="7161" y="74"/>
                  </a:lnTo>
                  <a:lnTo>
                    <a:pt x="7063" y="147"/>
                  </a:lnTo>
                  <a:lnTo>
                    <a:pt x="5432" y="1754"/>
                  </a:lnTo>
                  <a:lnTo>
                    <a:pt x="5432" y="1754"/>
                  </a:lnTo>
                  <a:lnTo>
                    <a:pt x="5358" y="1852"/>
                  </a:lnTo>
                  <a:lnTo>
                    <a:pt x="5285" y="1974"/>
                  </a:lnTo>
                  <a:lnTo>
                    <a:pt x="5212" y="2120"/>
                  </a:lnTo>
                  <a:lnTo>
                    <a:pt x="5164" y="2242"/>
                  </a:lnTo>
                  <a:lnTo>
                    <a:pt x="5139" y="2388"/>
                  </a:lnTo>
                  <a:lnTo>
                    <a:pt x="5115" y="2534"/>
                  </a:lnTo>
                  <a:lnTo>
                    <a:pt x="5115" y="2680"/>
                  </a:lnTo>
                  <a:lnTo>
                    <a:pt x="5115" y="2802"/>
                  </a:lnTo>
                  <a:lnTo>
                    <a:pt x="5334" y="3971"/>
                  </a:lnTo>
                  <a:lnTo>
                    <a:pt x="5334" y="3971"/>
                  </a:lnTo>
                  <a:lnTo>
                    <a:pt x="5383" y="4141"/>
                  </a:lnTo>
                  <a:lnTo>
                    <a:pt x="147" y="9378"/>
                  </a:lnTo>
                  <a:lnTo>
                    <a:pt x="147" y="9378"/>
                  </a:lnTo>
                  <a:lnTo>
                    <a:pt x="73" y="9451"/>
                  </a:lnTo>
                  <a:lnTo>
                    <a:pt x="25" y="9548"/>
                  </a:lnTo>
                  <a:lnTo>
                    <a:pt x="0" y="9645"/>
                  </a:lnTo>
                  <a:lnTo>
                    <a:pt x="0" y="9718"/>
                  </a:lnTo>
                  <a:lnTo>
                    <a:pt x="0" y="9816"/>
                  </a:lnTo>
                  <a:lnTo>
                    <a:pt x="25" y="9913"/>
                  </a:lnTo>
                  <a:lnTo>
                    <a:pt x="73" y="9986"/>
                  </a:lnTo>
                  <a:lnTo>
                    <a:pt x="147" y="10059"/>
                  </a:lnTo>
                  <a:lnTo>
                    <a:pt x="147" y="10059"/>
                  </a:lnTo>
                  <a:lnTo>
                    <a:pt x="220" y="10133"/>
                  </a:lnTo>
                  <a:lnTo>
                    <a:pt x="293" y="10181"/>
                  </a:lnTo>
                  <a:lnTo>
                    <a:pt x="390" y="10206"/>
                  </a:lnTo>
                  <a:lnTo>
                    <a:pt x="488" y="10206"/>
                  </a:lnTo>
                  <a:lnTo>
                    <a:pt x="488" y="10206"/>
                  </a:lnTo>
                  <a:lnTo>
                    <a:pt x="585" y="10206"/>
                  </a:lnTo>
                  <a:lnTo>
                    <a:pt x="658" y="10181"/>
                  </a:lnTo>
                  <a:lnTo>
                    <a:pt x="755" y="10133"/>
                  </a:lnTo>
                  <a:lnTo>
                    <a:pt x="828" y="10059"/>
                  </a:lnTo>
                  <a:lnTo>
                    <a:pt x="6187" y="4726"/>
                  </a:lnTo>
                  <a:lnTo>
                    <a:pt x="7234" y="4896"/>
                  </a:lnTo>
                  <a:lnTo>
                    <a:pt x="7234" y="4896"/>
                  </a:lnTo>
                  <a:lnTo>
                    <a:pt x="7356" y="4921"/>
                  </a:lnTo>
                  <a:lnTo>
                    <a:pt x="7502" y="4921"/>
                  </a:lnTo>
                  <a:lnTo>
                    <a:pt x="7624" y="4896"/>
                  </a:lnTo>
                  <a:lnTo>
                    <a:pt x="7770" y="4848"/>
                  </a:lnTo>
                  <a:lnTo>
                    <a:pt x="7916" y="4799"/>
                  </a:lnTo>
                  <a:lnTo>
                    <a:pt x="8038" y="4750"/>
                  </a:lnTo>
                  <a:lnTo>
                    <a:pt x="8159" y="4677"/>
                  </a:lnTo>
                  <a:lnTo>
                    <a:pt x="8257" y="4580"/>
                  </a:lnTo>
                  <a:lnTo>
                    <a:pt x="9889" y="2948"/>
                  </a:lnTo>
                  <a:lnTo>
                    <a:pt x="9889" y="2948"/>
                  </a:lnTo>
                  <a:lnTo>
                    <a:pt x="9962" y="2875"/>
                  </a:lnTo>
                  <a:lnTo>
                    <a:pt x="10010" y="2777"/>
                  </a:lnTo>
                  <a:lnTo>
                    <a:pt x="10035" y="2704"/>
                  </a:lnTo>
                  <a:lnTo>
                    <a:pt x="10010" y="2607"/>
                  </a:lnTo>
                  <a:lnTo>
                    <a:pt x="9986" y="2558"/>
                  </a:lnTo>
                  <a:lnTo>
                    <a:pt x="9913" y="2485"/>
                  </a:lnTo>
                  <a:lnTo>
                    <a:pt x="9815" y="2436"/>
                  </a:lnTo>
                  <a:lnTo>
                    <a:pt x="9718" y="2412"/>
                  </a:lnTo>
                  <a:lnTo>
                    <a:pt x="9718" y="2412"/>
                  </a:lnTo>
                  <a:close/>
                </a:path>
              </a:pathLst>
            </a:custGeom>
            <a:noFill/>
            <a:ln cap="rnd" cmpd="sng" w="12175">
              <a:solidFill>
                <a:srgbClr val="FF98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6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p14"/>
          <p:cNvSpPr txBox="1"/>
          <p:nvPr>
            <p:ph type="title"/>
          </p:nvPr>
        </p:nvSpPr>
        <p:spPr>
          <a:xfrm>
            <a:off x="814275" y="392575"/>
            <a:ext cx="5258400" cy="766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rPr lang="en"/>
              <a:t>Creating a Storyboard</a:t>
            </a:r>
            <a:endParaRPr/>
          </a:p>
        </p:txBody>
      </p:sp>
      <p:sp>
        <p:nvSpPr>
          <p:cNvPr id="218" name="Google Shape;218;p14"/>
          <p:cNvSpPr txBox="1"/>
          <p:nvPr>
            <p:ph idx="12" type="sldNum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grpSp>
        <p:nvGrpSpPr>
          <p:cNvPr id="219" name="Google Shape;219;p14"/>
          <p:cNvGrpSpPr/>
          <p:nvPr/>
        </p:nvGrpSpPr>
        <p:grpSpPr>
          <a:xfrm rot="10800000">
            <a:off x="2784861" y="1729105"/>
            <a:ext cx="2986290" cy="1432292"/>
            <a:chOff x="185742" y="1697030"/>
            <a:chExt cx="5165698" cy="1658130"/>
          </a:xfrm>
        </p:grpSpPr>
        <p:sp>
          <p:nvSpPr>
            <p:cNvPr id="220" name="Google Shape;220;p14"/>
            <p:cNvSpPr/>
            <p:nvPr/>
          </p:nvSpPr>
          <p:spPr>
            <a:xfrm flipH="1" rot="10800000">
              <a:off x="1426312" y="1697030"/>
              <a:ext cx="2693400" cy="1243800"/>
            </a:xfrm>
            <a:prstGeom prst="rect">
              <a:avLst/>
            </a:prstGeom>
            <a:solidFill>
              <a:srgbClr val="92A8C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rgbClr val="263248"/>
                </a:solidFill>
                <a:latin typeface="Roboto Condensed"/>
                <a:ea typeface="Roboto Condensed"/>
                <a:cs typeface="Roboto Condensed"/>
                <a:sym typeface="Roboto Condensed"/>
              </a:endParaRPr>
            </a:p>
          </p:txBody>
        </p:sp>
        <p:sp>
          <p:nvSpPr>
            <p:cNvPr id="221" name="Google Shape;221;p14"/>
            <p:cNvSpPr/>
            <p:nvPr/>
          </p:nvSpPr>
          <p:spPr>
            <a:xfrm flipH="1" rot="10800000">
              <a:off x="4107640" y="1697043"/>
              <a:ext cx="1243800" cy="1243800"/>
            </a:xfrm>
            <a:prstGeom prst="rtTriangle">
              <a:avLst/>
            </a:prstGeom>
            <a:solidFill>
              <a:srgbClr val="92A8C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rgbClr val="263248"/>
                </a:solidFill>
                <a:latin typeface="Roboto Condensed"/>
                <a:ea typeface="Roboto Condensed"/>
                <a:cs typeface="Roboto Condensed"/>
                <a:sym typeface="Roboto Condensed"/>
              </a:endParaRPr>
            </a:p>
          </p:txBody>
        </p:sp>
        <p:sp>
          <p:nvSpPr>
            <p:cNvPr id="222" name="Google Shape;222;p14"/>
            <p:cNvSpPr/>
            <p:nvPr/>
          </p:nvSpPr>
          <p:spPr>
            <a:xfrm flipH="1">
              <a:off x="185742" y="1697043"/>
              <a:ext cx="1243800" cy="1243800"/>
            </a:xfrm>
            <a:prstGeom prst="rtTriangle">
              <a:avLst/>
            </a:prstGeom>
            <a:solidFill>
              <a:srgbClr val="92A8C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rgbClr val="263248"/>
                </a:solidFill>
                <a:latin typeface="Roboto Condensed"/>
                <a:ea typeface="Roboto Condensed"/>
                <a:cs typeface="Roboto Condensed"/>
                <a:sym typeface="Roboto Condensed"/>
              </a:endParaRPr>
            </a:p>
          </p:txBody>
        </p:sp>
        <p:sp>
          <p:nvSpPr>
            <p:cNvPr id="223" name="Google Shape;223;p14"/>
            <p:cNvSpPr/>
            <p:nvPr/>
          </p:nvSpPr>
          <p:spPr>
            <a:xfrm rot="10800000">
              <a:off x="185748" y="2940860"/>
              <a:ext cx="1243800" cy="414300"/>
            </a:xfrm>
            <a:prstGeom prst="triangle">
              <a:avLst>
                <a:gd fmla="val 0" name="adj"/>
              </a:avLst>
            </a:prstGeom>
            <a:solidFill>
              <a:srgbClr val="3F537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rgbClr val="263248"/>
                </a:solidFill>
                <a:latin typeface="Roboto Condensed"/>
                <a:ea typeface="Roboto Condensed"/>
                <a:cs typeface="Roboto Condensed"/>
                <a:sym typeface="Roboto Condensed"/>
              </a:endParaRPr>
            </a:p>
          </p:txBody>
        </p:sp>
      </p:grpSp>
      <p:grpSp>
        <p:nvGrpSpPr>
          <p:cNvPr id="224" name="Google Shape;224;p14"/>
          <p:cNvGrpSpPr/>
          <p:nvPr/>
        </p:nvGrpSpPr>
        <p:grpSpPr>
          <a:xfrm rot="10800000">
            <a:off x="5287560" y="1731347"/>
            <a:ext cx="2973376" cy="1427816"/>
            <a:chOff x="185742" y="1697030"/>
            <a:chExt cx="5165698" cy="1658130"/>
          </a:xfrm>
        </p:grpSpPr>
        <p:sp>
          <p:nvSpPr>
            <p:cNvPr id="225" name="Google Shape;225;p14"/>
            <p:cNvSpPr/>
            <p:nvPr/>
          </p:nvSpPr>
          <p:spPr>
            <a:xfrm flipH="1" rot="10800000">
              <a:off x="1426312" y="1697030"/>
              <a:ext cx="2693400" cy="1243800"/>
            </a:xfrm>
            <a:prstGeom prst="rect">
              <a:avLst/>
            </a:prstGeom>
            <a:solidFill>
              <a:srgbClr val="3F537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endParaRPr>
            </a:p>
          </p:txBody>
        </p:sp>
        <p:sp>
          <p:nvSpPr>
            <p:cNvPr id="226" name="Google Shape;226;p14"/>
            <p:cNvSpPr/>
            <p:nvPr/>
          </p:nvSpPr>
          <p:spPr>
            <a:xfrm flipH="1" rot="10800000">
              <a:off x="4107640" y="1697043"/>
              <a:ext cx="1243800" cy="1243800"/>
            </a:xfrm>
            <a:prstGeom prst="rtTriangle">
              <a:avLst/>
            </a:prstGeom>
            <a:solidFill>
              <a:srgbClr val="3F537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endParaRPr>
            </a:p>
          </p:txBody>
        </p:sp>
        <p:sp>
          <p:nvSpPr>
            <p:cNvPr id="227" name="Google Shape;227;p14"/>
            <p:cNvSpPr/>
            <p:nvPr/>
          </p:nvSpPr>
          <p:spPr>
            <a:xfrm flipH="1">
              <a:off x="185742" y="1697043"/>
              <a:ext cx="1243800" cy="1243800"/>
            </a:xfrm>
            <a:prstGeom prst="rtTriangle">
              <a:avLst/>
            </a:prstGeom>
            <a:solidFill>
              <a:srgbClr val="3F537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endParaRPr>
            </a:p>
          </p:txBody>
        </p:sp>
        <p:sp>
          <p:nvSpPr>
            <p:cNvPr id="228" name="Google Shape;228;p14"/>
            <p:cNvSpPr/>
            <p:nvPr/>
          </p:nvSpPr>
          <p:spPr>
            <a:xfrm rot="10800000">
              <a:off x="185748" y="2940860"/>
              <a:ext cx="1243800" cy="414300"/>
            </a:xfrm>
            <a:prstGeom prst="triangle">
              <a:avLst>
                <a:gd fmla="val 0" name="adj"/>
              </a:avLst>
            </a:prstGeom>
            <a:solidFill>
              <a:srgbClr val="26324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endParaRPr>
            </a:p>
          </p:txBody>
        </p:sp>
      </p:grpSp>
      <p:grpSp>
        <p:nvGrpSpPr>
          <p:cNvPr id="229" name="Google Shape;229;p14"/>
          <p:cNvGrpSpPr/>
          <p:nvPr/>
        </p:nvGrpSpPr>
        <p:grpSpPr>
          <a:xfrm>
            <a:off x="270943" y="629920"/>
            <a:ext cx="392063" cy="291505"/>
            <a:chOff x="5247525" y="3007275"/>
            <a:chExt cx="517575" cy="384825"/>
          </a:xfrm>
        </p:grpSpPr>
        <p:sp>
          <p:nvSpPr>
            <p:cNvPr id="230" name="Google Shape;230;p14"/>
            <p:cNvSpPr/>
            <p:nvPr/>
          </p:nvSpPr>
          <p:spPr>
            <a:xfrm>
              <a:off x="5247525" y="3007275"/>
              <a:ext cx="348900" cy="348900"/>
            </a:xfrm>
            <a:custGeom>
              <a:rect b="b" l="l" r="r" t="t"/>
              <a:pathLst>
                <a:path extrusionOk="0" fill="none" h="13956" w="13956">
                  <a:moveTo>
                    <a:pt x="13323" y="5772"/>
                  </a:moveTo>
                  <a:lnTo>
                    <a:pt x="11861" y="5626"/>
                  </a:lnTo>
                  <a:lnTo>
                    <a:pt x="11861" y="5626"/>
                  </a:lnTo>
                  <a:lnTo>
                    <a:pt x="11788" y="5334"/>
                  </a:lnTo>
                  <a:lnTo>
                    <a:pt x="11667" y="5042"/>
                  </a:lnTo>
                  <a:lnTo>
                    <a:pt x="11545" y="4750"/>
                  </a:lnTo>
                  <a:lnTo>
                    <a:pt x="11399" y="4482"/>
                  </a:lnTo>
                  <a:lnTo>
                    <a:pt x="12300" y="3337"/>
                  </a:lnTo>
                  <a:lnTo>
                    <a:pt x="12300" y="3337"/>
                  </a:lnTo>
                  <a:lnTo>
                    <a:pt x="12373" y="3240"/>
                  </a:lnTo>
                  <a:lnTo>
                    <a:pt x="12422" y="3118"/>
                  </a:lnTo>
                  <a:lnTo>
                    <a:pt x="12446" y="2996"/>
                  </a:lnTo>
                  <a:lnTo>
                    <a:pt x="12446" y="2850"/>
                  </a:lnTo>
                  <a:lnTo>
                    <a:pt x="12422" y="2728"/>
                  </a:lnTo>
                  <a:lnTo>
                    <a:pt x="12397" y="2606"/>
                  </a:lnTo>
                  <a:lnTo>
                    <a:pt x="12324" y="2485"/>
                  </a:lnTo>
                  <a:lnTo>
                    <a:pt x="12251" y="2387"/>
                  </a:lnTo>
                  <a:lnTo>
                    <a:pt x="11569" y="1705"/>
                  </a:lnTo>
                  <a:lnTo>
                    <a:pt x="11569" y="1705"/>
                  </a:lnTo>
                  <a:lnTo>
                    <a:pt x="11472" y="1632"/>
                  </a:lnTo>
                  <a:lnTo>
                    <a:pt x="11350" y="1559"/>
                  </a:lnTo>
                  <a:lnTo>
                    <a:pt x="11228" y="1510"/>
                  </a:lnTo>
                  <a:lnTo>
                    <a:pt x="11106" y="1510"/>
                  </a:lnTo>
                  <a:lnTo>
                    <a:pt x="10960" y="1510"/>
                  </a:lnTo>
                  <a:lnTo>
                    <a:pt x="10838" y="1535"/>
                  </a:lnTo>
                  <a:lnTo>
                    <a:pt x="10717" y="1583"/>
                  </a:lnTo>
                  <a:lnTo>
                    <a:pt x="10619" y="1656"/>
                  </a:lnTo>
                  <a:lnTo>
                    <a:pt x="9475" y="2558"/>
                  </a:lnTo>
                  <a:lnTo>
                    <a:pt x="9475" y="2558"/>
                  </a:lnTo>
                  <a:lnTo>
                    <a:pt x="9207" y="2411"/>
                  </a:lnTo>
                  <a:lnTo>
                    <a:pt x="8914" y="2290"/>
                  </a:lnTo>
                  <a:lnTo>
                    <a:pt x="8622" y="2168"/>
                  </a:lnTo>
                  <a:lnTo>
                    <a:pt x="8330" y="2070"/>
                  </a:lnTo>
                  <a:lnTo>
                    <a:pt x="8159" y="634"/>
                  </a:lnTo>
                  <a:lnTo>
                    <a:pt x="8159" y="634"/>
                  </a:lnTo>
                  <a:lnTo>
                    <a:pt x="8135" y="512"/>
                  </a:lnTo>
                  <a:lnTo>
                    <a:pt x="8086" y="390"/>
                  </a:lnTo>
                  <a:lnTo>
                    <a:pt x="8013" y="293"/>
                  </a:lnTo>
                  <a:lnTo>
                    <a:pt x="7940" y="195"/>
                  </a:lnTo>
                  <a:lnTo>
                    <a:pt x="7818" y="122"/>
                  </a:lnTo>
                  <a:lnTo>
                    <a:pt x="7721" y="49"/>
                  </a:lnTo>
                  <a:lnTo>
                    <a:pt x="7575" y="25"/>
                  </a:lnTo>
                  <a:lnTo>
                    <a:pt x="7453" y="0"/>
                  </a:lnTo>
                  <a:lnTo>
                    <a:pt x="6479" y="0"/>
                  </a:lnTo>
                  <a:lnTo>
                    <a:pt x="6479" y="0"/>
                  </a:lnTo>
                  <a:lnTo>
                    <a:pt x="6357" y="25"/>
                  </a:lnTo>
                  <a:lnTo>
                    <a:pt x="6235" y="49"/>
                  </a:lnTo>
                  <a:lnTo>
                    <a:pt x="6114" y="122"/>
                  </a:lnTo>
                  <a:lnTo>
                    <a:pt x="6016" y="195"/>
                  </a:lnTo>
                  <a:lnTo>
                    <a:pt x="5919" y="293"/>
                  </a:lnTo>
                  <a:lnTo>
                    <a:pt x="5846" y="390"/>
                  </a:lnTo>
                  <a:lnTo>
                    <a:pt x="5797" y="512"/>
                  </a:lnTo>
                  <a:lnTo>
                    <a:pt x="5773" y="634"/>
                  </a:lnTo>
                  <a:lnTo>
                    <a:pt x="5602" y="2070"/>
                  </a:lnTo>
                  <a:lnTo>
                    <a:pt x="5602" y="2070"/>
                  </a:lnTo>
                  <a:lnTo>
                    <a:pt x="5310" y="2168"/>
                  </a:lnTo>
                  <a:lnTo>
                    <a:pt x="5018" y="2290"/>
                  </a:lnTo>
                  <a:lnTo>
                    <a:pt x="4750" y="2411"/>
                  </a:lnTo>
                  <a:lnTo>
                    <a:pt x="4482" y="2558"/>
                  </a:lnTo>
                  <a:lnTo>
                    <a:pt x="3337" y="1656"/>
                  </a:lnTo>
                  <a:lnTo>
                    <a:pt x="3337" y="1656"/>
                  </a:lnTo>
                  <a:lnTo>
                    <a:pt x="3215" y="1583"/>
                  </a:lnTo>
                  <a:lnTo>
                    <a:pt x="3094" y="1535"/>
                  </a:lnTo>
                  <a:lnTo>
                    <a:pt x="2972" y="1510"/>
                  </a:lnTo>
                  <a:lnTo>
                    <a:pt x="2850" y="1510"/>
                  </a:lnTo>
                  <a:lnTo>
                    <a:pt x="2728" y="1510"/>
                  </a:lnTo>
                  <a:lnTo>
                    <a:pt x="2582" y="1559"/>
                  </a:lnTo>
                  <a:lnTo>
                    <a:pt x="2485" y="1632"/>
                  </a:lnTo>
                  <a:lnTo>
                    <a:pt x="2387" y="1705"/>
                  </a:lnTo>
                  <a:lnTo>
                    <a:pt x="1705" y="2387"/>
                  </a:lnTo>
                  <a:lnTo>
                    <a:pt x="1705" y="2387"/>
                  </a:lnTo>
                  <a:lnTo>
                    <a:pt x="1608" y="2485"/>
                  </a:lnTo>
                  <a:lnTo>
                    <a:pt x="1559" y="2606"/>
                  </a:lnTo>
                  <a:lnTo>
                    <a:pt x="1511" y="2728"/>
                  </a:lnTo>
                  <a:lnTo>
                    <a:pt x="1486" y="2850"/>
                  </a:lnTo>
                  <a:lnTo>
                    <a:pt x="1486" y="2996"/>
                  </a:lnTo>
                  <a:lnTo>
                    <a:pt x="1511" y="3118"/>
                  </a:lnTo>
                  <a:lnTo>
                    <a:pt x="1559" y="3240"/>
                  </a:lnTo>
                  <a:lnTo>
                    <a:pt x="1632" y="3337"/>
                  </a:lnTo>
                  <a:lnTo>
                    <a:pt x="2533" y="4482"/>
                  </a:lnTo>
                  <a:lnTo>
                    <a:pt x="2533" y="4482"/>
                  </a:lnTo>
                  <a:lnTo>
                    <a:pt x="2387" y="4750"/>
                  </a:lnTo>
                  <a:lnTo>
                    <a:pt x="2266" y="5042"/>
                  </a:lnTo>
                  <a:lnTo>
                    <a:pt x="2168" y="5334"/>
                  </a:lnTo>
                  <a:lnTo>
                    <a:pt x="2071" y="5626"/>
                  </a:lnTo>
                  <a:lnTo>
                    <a:pt x="634" y="5772"/>
                  </a:lnTo>
                  <a:lnTo>
                    <a:pt x="634" y="5772"/>
                  </a:lnTo>
                  <a:lnTo>
                    <a:pt x="512" y="5821"/>
                  </a:lnTo>
                  <a:lnTo>
                    <a:pt x="390" y="5870"/>
                  </a:lnTo>
                  <a:lnTo>
                    <a:pt x="268" y="5943"/>
                  </a:lnTo>
                  <a:lnTo>
                    <a:pt x="171" y="6016"/>
                  </a:lnTo>
                  <a:lnTo>
                    <a:pt x="98" y="6138"/>
                  </a:lnTo>
                  <a:lnTo>
                    <a:pt x="49" y="6235"/>
                  </a:lnTo>
                  <a:lnTo>
                    <a:pt x="1" y="6381"/>
                  </a:lnTo>
                  <a:lnTo>
                    <a:pt x="1" y="6503"/>
                  </a:lnTo>
                  <a:lnTo>
                    <a:pt x="1" y="7453"/>
                  </a:lnTo>
                  <a:lnTo>
                    <a:pt x="1" y="7453"/>
                  </a:lnTo>
                  <a:lnTo>
                    <a:pt x="1" y="7599"/>
                  </a:lnTo>
                  <a:lnTo>
                    <a:pt x="49" y="7721"/>
                  </a:lnTo>
                  <a:lnTo>
                    <a:pt x="98" y="7843"/>
                  </a:lnTo>
                  <a:lnTo>
                    <a:pt x="171" y="7940"/>
                  </a:lnTo>
                  <a:lnTo>
                    <a:pt x="268" y="8037"/>
                  </a:lnTo>
                  <a:lnTo>
                    <a:pt x="390" y="8111"/>
                  </a:lnTo>
                  <a:lnTo>
                    <a:pt x="512" y="8159"/>
                  </a:lnTo>
                  <a:lnTo>
                    <a:pt x="634" y="8184"/>
                  </a:lnTo>
                  <a:lnTo>
                    <a:pt x="2071" y="8354"/>
                  </a:lnTo>
                  <a:lnTo>
                    <a:pt x="2071" y="8354"/>
                  </a:lnTo>
                  <a:lnTo>
                    <a:pt x="2168" y="8646"/>
                  </a:lnTo>
                  <a:lnTo>
                    <a:pt x="2266" y="8914"/>
                  </a:lnTo>
                  <a:lnTo>
                    <a:pt x="2387" y="9206"/>
                  </a:lnTo>
                  <a:lnTo>
                    <a:pt x="2533" y="9474"/>
                  </a:lnTo>
                  <a:lnTo>
                    <a:pt x="1632" y="10619"/>
                  </a:lnTo>
                  <a:lnTo>
                    <a:pt x="1632" y="10619"/>
                  </a:lnTo>
                  <a:lnTo>
                    <a:pt x="1559" y="10741"/>
                  </a:lnTo>
                  <a:lnTo>
                    <a:pt x="1511" y="10863"/>
                  </a:lnTo>
                  <a:lnTo>
                    <a:pt x="1486" y="10984"/>
                  </a:lnTo>
                  <a:lnTo>
                    <a:pt x="1486" y="11106"/>
                  </a:lnTo>
                  <a:lnTo>
                    <a:pt x="1511" y="11228"/>
                  </a:lnTo>
                  <a:lnTo>
                    <a:pt x="1559" y="11350"/>
                  </a:lnTo>
                  <a:lnTo>
                    <a:pt x="1608" y="11472"/>
                  </a:lnTo>
                  <a:lnTo>
                    <a:pt x="1705" y="11569"/>
                  </a:lnTo>
                  <a:lnTo>
                    <a:pt x="2387" y="12251"/>
                  </a:lnTo>
                  <a:lnTo>
                    <a:pt x="2387" y="12251"/>
                  </a:lnTo>
                  <a:lnTo>
                    <a:pt x="2485" y="12348"/>
                  </a:lnTo>
                  <a:lnTo>
                    <a:pt x="2582" y="12397"/>
                  </a:lnTo>
                  <a:lnTo>
                    <a:pt x="2728" y="12446"/>
                  </a:lnTo>
                  <a:lnTo>
                    <a:pt x="2850" y="12470"/>
                  </a:lnTo>
                  <a:lnTo>
                    <a:pt x="2972" y="12470"/>
                  </a:lnTo>
                  <a:lnTo>
                    <a:pt x="3094" y="12421"/>
                  </a:lnTo>
                  <a:lnTo>
                    <a:pt x="3215" y="12373"/>
                  </a:lnTo>
                  <a:lnTo>
                    <a:pt x="3337" y="12324"/>
                  </a:lnTo>
                  <a:lnTo>
                    <a:pt x="4482" y="11423"/>
                  </a:lnTo>
                  <a:lnTo>
                    <a:pt x="4482" y="11423"/>
                  </a:lnTo>
                  <a:lnTo>
                    <a:pt x="4750" y="11545"/>
                  </a:lnTo>
                  <a:lnTo>
                    <a:pt x="5018" y="11691"/>
                  </a:lnTo>
                  <a:lnTo>
                    <a:pt x="5310" y="11788"/>
                  </a:lnTo>
                  <a:lnTo>
                    <a:pt x="5602" y="11886"/>
                  </a:lnTo>
                  <a:lnTo>
                    <a:pt x="5773" y="13322"/>
                  </a:lnTo>
                  <a:lnTo>
                    <a:pt x="5773" y="13322"/>
                  </a:lnTo>
                  <a:lnTo>
                    <a:pt x="5797" y="13444"/>
                  </a:lnTo>
                  <a:lnTo>
                    <a:pt x="5846" y="13566"/>
                  </a:lnTo>
                  <a:lnTo>
                    <a:pt x="5919" y="13688"/>
                  </a:lnTo>
                  <a:lnTo>
                    <a:pt x="6016" y="13785"/>
                  </a:lnTo>
                  <a:lnTo>
                    <a:pt x="6114" y="13858"/>
                  </a:lnTo>
                  <a:lnTo>
                    <a:pt x="6235" y="13907"/>
                  </a:lnTo>
                  <a:lnTo>
                    <a:pt x="6357" y="13956"/>
                  </a:lnTo>
                  <a:lnTo>
                    <a:pt x="6479" y="13956"/>
                  </a:lnTo>
                  <a:lnTo>
                    <a:pt x="7453" y="13956"/>
                  </a:lnTo>
                  <a:lnTo>
                    <a:pt x="7453" y="13956"/>
                  </a:lnTo>
                  <a:lnTo>
                    <a:pt x="7575" y="13956"/>
                  </a:lnTo>
                  <a:lnTo>
                    <a:pt x="7721" y="13907"/>
                  </a:lnTo>
                  <a:lnTo>
                    <a:pt x="7818" y="13858"/>
                  </a:lnTo>
                  <a:lnTo>
                    <a:pt x="7940" y="13785"/>
                  </a:lnTo>
                  <a:lnTo>
                    <a:pt x="8013" y="13688"/>
                  </a:lnTo>
                  <a:lnTo>
                    <a:pt x="8086" y="13566"/>
                  </a:lnTo>
                  <a:lnTo>
                    <a:pt x="8135" y="13444"/>
                  </a:lnTo>
                  <a:lnTo>
                    <a:pt x="8159" y="13322"/>
                  </a:lnTo>
                  <a:lnTo>
                    <a:pt x="8330" y="11886"/>
                  </a:lnTo>
                  <a:lnTo>
                    <a:pt x="8330" y="11886"/>
                  </a:lnTo>
                  <a:lnTo>
                    <a:pt x="8622" y="11788"/>
                  </a:lnTo>
                  <a:lnTo>
                    <a:pt x="8914" y="11691"/>
                  </a:lnTo>
                  <a:lnTo>
                    <a:pt x="9207" y="11545"/>
                  </a:lnTo>
                  <a:lnTo>
                    <a:pt x="9475" y="11423"/>
                  </a:lnTo>
                  <a:lnTo>
                    <a:pt x="10619" y="12324"/>
                  </a:lnTo>
                  <a:lnTo>
                    <a:pt x="10619" y="12324"/>
                  </a:lnTo>
                  <a:lnTo>
                    <a:pt x="10717" y="12373"/>
                  </a:lnTo>
                  <a:lnTo>
                    <a:pt x="10838" y="12421"/>
                  </a:lnTo>
                  <a:lnTo>
                    <a:pt x="10960" y="12470"/>
                  </a:lnTo>
                  <a:lnTo>
                    <a:pt x="11106" y="12470"/>
                  </a:lnTo>
                  <a:lnTo>
                    <a:pt x="11228" y="12446"/>
                  </a:lnTo>
                  <a:lnTo>
                    <a:pt x="11350" y="12397"/>
                  </a:lnTo>
                  <a:lnTo>
                    <a:pt x="11472" y="12348"/>
                  </a:lnTo>
                  <a:lnTo>
                    <a:pt x="11569" y="12251"/>
                  </a:lnTo>
                  <a:lnTo>
                    <a:pt x="12251" y="11569"/>
                  </a:lnTo>
                  <a:lnTo>
                    <a:pt x="12251" y="11569"/>
                  </a:lnTo>
                  <a:lnTo>
                    <a:pt x="12324" y="11472"/>
                  </a:lnTo>
                  <a:lnTo>
                    <a:pt x="12397" y="11350"/>
                  </a:lnTo>
                  <a:lnTo>
                    <a:pt x="12422" y="11228"/>
                  </a:lnTo>
                  <a:lnTo>
                    <a:pt x="12446" y="11106"/>
                  </a:lnTo>
                  <a:lnTo>
                    <a:pt x="12446" y="10984"/>
                  </a:lnTo>
                  <a:lnTo>
                    <a:pt x="12422" y="10863"/>
                  </a:lnTo>
                  <a:lnTo>
                    <a:pt x="12373" y="10741"/>
                  </a:lnTo>
                  <a:lnTo>
                    <a:pt x="12300" y="10619"/>
                  </a:lnTo>
                  <a:lnTo>
                    <a:pt x="11399" y="9474"/>
                  </a:lnTo>
                  <a:lnTo>
                    <a:pt x="11399" y="9474"/>
                  </a:lnTo>
                  <a:lnTo>
                    <a:pt x="11545" y="9206"/>
                  </a:lnTo>
                  <a:lnTo>
                    <a:pt x="11667" y="8914"/>
                  </a:lnTo>
                  <a:lnTo>
                    <a:pt x="11788" y="8646"/>
                  </a:lnTo>
                  <a:lnTo>
                    <a:pt x="11861" y="8354"/>
                  </a:lnTo>
                  <a:lnTo>
                    <a:pt x="13323" y="8184"/>
                  </a:lnTo>
                  <a:lnTo>
                    <a:pt x="13323" y="8184"/>
                  </a:lnTo>
                  <a:lnTo>
                    <a:pt x="13444" y="8159"/>
                  </a:lnTo>
                  <a:lnTo>
                    <a:pt x="13566" y="8111"/>
                  </a:lnTo>
                  <a:lnTo>
                    <a:pt x="13664" y="8037"/>
                  </a:lnTo>
                  <a:lnTo>
                    <a:pt x="13761" y="7940"/>
                  </a:lnTo>
                  <a:lnTo>
                    <a:pt x="13834" y="7843"/>
                  </a:lnTo>
                  <a:lnTo>
                    <a:pt x="13907" y="7721"/>
                  </a:lnTo>
                  <a:lnTo>
                    <a:pt x="13932" y="7599"/>
                  </a:lnTo>
                  <a:lnTo>
                    <a:pt x="13956" y="7453"/>
                  </a:lnTo>
                  <a:lnTo>
                    <a:pt x="13956" y="6503"/>
                  </a:lnTo>
                  <a:lnTo>
                    <a:pt x="13956" y="6503"/>
                  </a:lnTo>
                  <a:lnTo>
                    <a:pt x="13932" y="6381"/>
                  </a:lnTo>
                  <a:lnTo>
                    <a:pt x="13907" y="6235"/>
                  </a:lnTo>
                  <a:lnTo>
                    <a:pt x="13834" y="6138"/>
                  </a:lnTo>
                  <a:lnTo>
                    <a:pt x="13761" y="6016"/>
                  </a:lnTo>
                  <a:lnTo>
                    <a:pt x="13664" y="5943"/>
                  </a:lnTo>
                  <a:lnTo>
                    <a:pt x="13566" y="5870"/>
                  </a:lnTo>
                  <a:lnTo>
                    <a:pt x="13444" y="5821"/>
                  </a:lnTo>
                  <a:lnTo>
                    <a:pt x="13323" y="5772"/>
                  </a:lnTo>
                  <a:lnTo>
                    <a:pt x="13323" y="5772"/>
                  </a:lnTo>
                  <a:close/>
                  <a:moveTo>
                    <a:pt x="8573" y="8598"/>
                  </a:moveTo>
                  <a:lnTo>
                    <a:pt x="8573" y="8598"/>
                  </a:lnTo>
                  <a:lnTo>
                    <a:pt x="8403" y="8744"/>
                  </a:lnTo>
                  <a:lnTo>
                    <a:pt x="8232" y="8890"/>
                  </a:lnTo>
                  <a:lnTo>
                    <a:pt x="8038" y="8987"/>
                  </a:lnTo>
                  <a:lnTo>
                    <a:pt x="7818" y="9085"/>
                  </a:lnTo>
                  <a:lnTo>
                    <a:pt x="7624" y="9158"/>
                  </a:lnTo>
                  <a:lnTo>
                    <a:pt x="7404" y="9206"/>
                  </a:lnTo>
                  <a:lnTo>
                    <a:pt x="7185" y="9231"/>
                  </a:lnTo>
                  <a:lnTo>
                    <a:pt x="6966" y="9255"/>
                  </a:lnTo>
                  <a:lnTo>
                    <a:pt x="6747" y="9231"/>
                  </a:lnTo>
                  <a:lnTo>
                    <a:pt x="6528" y="9206"/>
                  </a:lnTo>
                  <a:lnTo>
                    <a:pt x="6333" y="9158"/>
                  </a:lnTo>
                  <a:lnTo>
                    <a:pt x="6114" y="9085"/>
                  </a:lnTo>
                  <a:lnTo>
                    <a:pt x="5919" y="8987"/>
                  </a:lnTo>
                  <a:lnTo>
                    <a:pt x="5724" y="8890"/>
                  </a:lnTo>
                  <a:lnTo>
                    <a:pt x="5529" y="8744"/>
                  </a:lnTo>
                  <a:lnTo>
                    <a:pt x="5359" y="8598"/>
                  </a:lnTo>
                  <a:lnTo>
                    <a:pt x="5359" y="8598"/>
                  </a:lnTo>
                  <a:lnTo>
                    <a:pt x="5212" y="8427"/>
                  </a:lnTo>
                  <a:lnTo>
                    <a:pt x="5066" y="8232"/>
                  </a:lnTo>
                  <a:lnTo>
                    <a:pt x="4969" y="8037"/>
                  </a:lnTo>
                  <a:lnTo>
                    <a:pt x="4871" y="7843"/>
                  </a:lnTo>
                  <a:lnTo>
                    <a:pt x="4798" y="7623"/>
                  </a:lnTo>
                  <a:lnTo>
                    <a:pt x="4750" y="7404"/>
                  </a:lnTo>
                  <a:lnTo>
                    <a:pt x="4701" y="7209"/>
                  </a:lnTo>
                  <a:lnTo>
                    <a:pt x="4701" y="6990"/>
                  </a:lnTo>
                  <a:lnTo>
                    <a:pt x="4701" y="6771"/>
                  </a:lnTo>
                  <a:lnTo>
                    <a:pt x="4750" y="6552"/>
                  </a:lnTo>
                  <a:lnTo>
                    <a:pt x="4798" y="6333"/>
                  </a:lnTo>
                  <a:lnTo>
                    <a:pt x="4871" y="6138"/>
                  </a:lnTo>
                  <a:lnTo>
                    <a:pt x="4969" y="5919"/>
                  </a:lnTo>
                  <a:lnTo>
                    <a:pt x="5066" y="5724"/>
                  </a:lnTo>
                  <a:lnTo>
                    <a:pt x="5212" y="5553"/>
                  </a:lnTo>
                  <a:lnTo>
                    <a:pt x="5359" y="5383"/>
                  </a:lnTo>
                  <a:lnTo>
                    <a:pt x="5359" y="5383"/>
                  </a:lnTo>
                  <a:lnTo>
                    <a:pt x="5529" y="5212"/>
                  </a:lnTo>
                  <a:lnTo>
                    <a:pt x="5724" y="5091"/>
                  </a:lnTo>
                  <a:lnTo>
                    <a:pt x="5919" y="4969"/>
                  </a:lnTo>
                  <a:lnTo>
                    <a:pt x="6114" y="4871"/>
                  </a:lnTo>
                  <a:lnTo>
                    <a:pt x="6333" y="4798"/>
                  </a:lnTo>
                  <a:lnTo>
                    <a:pt x="6528" y="4750"/>
                  </a:lnTo>
                  <a:lnTo>
                    <a:pt x="6747" y="4725"/>
                  </a:lnTo>
                  <a:lnTo>
                    <a:pt x="6966" y="4701"/>
                  </a:lnTo>
                  <a:lnTo>
                    <a:pt x="7185" y="4725"/>
                  </a:lnTo>
                  <a:lnTo>
                    <a:pt x="7404" y="4750"/>
                  </a:lnTo>
                  <a:lnTo>
                    <a:pt x="7624" y="4798"/>
                  </a:lnTo>
                  <a:lnTo>
                    <a:pt x="7818" y="4871"/>
                  </a:lnTo>
                  <a:lnTo>
                    <a:pt x="8038" y="4969"/>
                  </a:lnTo>
                  <a:lnTo>
                    <a:pt x="8232" y="5091"/>
                  </a:lnTo>
                  <a:lnTo>
                    <a:pt x="8403" y="5212"/>
                  </a:lnTo>
                  <a:lnTo>
                    <a:pt x="8573" y="5383"/>
                  </a:lnTo>
                  <a:lnTo>
                    <a:pt x="8573" y="5383"/>
                  </a:lnTo>
                  <a:lnTo>
                    <a:pt x="8744" y="5553"/>
                  </a:lnTo>
                  <a:lnTo>
                    <a:pt x="8866" y="5724"/>
                  </a:lnTo>
                  <a:lnTo>
                    <a:pt x="8987" y="5919"/>
                  </a:lnTo>
                  <a:lnTo>
                    <a:pt x="9085" y="6138"/>
                  </a:lnTo>
                  <a:lnTo>
                    <a:pt x="9158" y="6333"/>
                  </a:lnTo>
                  <a:lnTo>
                    <a:pt x="9207" y="6552"/>
                  </a:lnTo>
                  <a:lnTo>
                    <a:pt x="9231" y="6771"/>
                  </a:lnTo>
                  <a:lnTo>
                    <a:pt x="9231" y="6990"/>
                  </a:lnTo>
                  <a:lnTo>
                    <a:pt x="9231" y="7209"/>
                  </a:lnTo>
                  <a:lnTo>
                    <a:pt x="9207" y="7404"/>
                  </a:lnTo>
                  <a:lnTo>
                    <a:pt x="9158" y="7623"/>
                  </a:lnTo>
                  <a:lnTo>
                    <a:pt x="9085" y="7843"/>
                  </a:lnTo>
                  <a:lnTo>
                    <a:pt x="8987" y="8037"/>
                  </a:lnTo>
                  <a:lnTo>
                    <a:pt x="8866" y="8232"/>
                  </a:lnTo>
                  <a:lnTo>
                    <a:pt x="8744" y="8427"/>
                  </a:lnTo>
                  <a:lnTo>
                    <a:pt x="8573" y="8598"/>
                  </a:lnTo>
                  <a:lnTo>
                    <a:pt x="8573" y="8598"/>
                  </a:lnTo>
                  <a:close/>
                </a:path>
              </a:pathLst>
            </a:custGeom>
            <a:noFill/>
            <a:ln cap="rnd" cmpd="sng" w="12175">
              <a:solidFill>
                <a:srgbClr val="FF98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1" name="Google Shape;231;p14"/>
            <p:cNvSpPr/>
            <p:nvPr/>
          </p:nvSpPr>
          <p:spPr>
            <a:xfrm>
              <a:off x="5566575" y="3193575"/>
              <a:ext cx="198525" cy="198525"/>
            </a:xfrm>
            <a:custGeom>
              <a:rect b="b" l="l" r="r" t="t"/>
              <a:pathLst>
                <a:path extrusionOk="0" fill="none" h="7941" w="7941">
                  <a:moveTo>
                    <a:pt x="7258" y="2144"/>
                  </a:moveTo>
                  <a:lnTo>
                    <a:pt x="6138" y="2388"/>
                  </a:lnTo>
                  <a:lnTo>
                    <a:pt x="6138" y="2388"/>
                  </a:lnTo>
                  <a:lnTo>
                    <a:pt x="6016" y="2217"/>
                  </a:lnTo>
                  <a:lnTo>
                    <a:pt x="5870" y="2071"/>
                  </a:lnTo>
                  <a:lnTo>
                    <a:pt x="6260" y="975"/>
                  </a:lnTo>
                  <a:lnTo>
                    <a:pt x="6260" y="975"/>
                  </a:lnTo>
                  <a:lnTo>
                    <a:pt x="6284" y="902"/>
                  </a:lnTo>
                  <a:lnTo>
                    <a:pt x="6284" y="829"/>
                  </a:lnTo>
                  <a:lnTo>
                    <a:pt x="6260" y="683"/>
                  </a:lnTo>
                  <a:lnTo>
                    <a:pt x="6162" y="561"/>
                  </a:lnTo>
                  <a:lnTo>
                    <a:pt x="6114" y="488"/>
                  </a:lnTo>
                  <a:lnTo>
                    <a:pt x="6065" y="464"/>
                  </a:lnTo>
                  <a:lnTo>
                    <a:pt x="5553" y="196"/>
                  </a:lnTo>
                  <a:lnTo>
                    <a:pt x="5553" y="196"/>
                  </a:lnTo>
                  <a:lnTo>
                    <a:pt x="5480" y="171"/>
                  </a:lnTo>
                  <a:lnTo>
                    <a:pt x="5407" y="171"/>
                  </a:lnTo>
                  <a:lnTo>
                    <a:pt x="5261" y="171"/>
                  </a:lnTo>
                  <a:lnTo>
                    <a:pt x="5115" y="244"/>
                  </a:lnTo>
                  <a:lnTo>
                    <a:pt x="5066" y="293"/>
                  </a:lnTo>
                  <a:lnTo>
                    <a:pt x="5018" y="342"/>
                  </a:lnTo>
                  <a:lnTo>
                    <a:pt x="4384" y="1316"/>
                  </a:lnTo>
                  <a:lnTo>
                    <a:pt x="4384" y="1316"/>
                  </a:lnTo>
                  <a:lnTo>
                    <a:pt x="4165" y="1292"/>
                  </a:lnTo>
                  <a:lnTo>
                    <a:pt x="3970" y="1292"/>
                  </a:lnTo>
                  <a:lnTo>
                    <a:pt x="3483" y="244"/>
                  </a:lnTo>
                  <a:lnTo>
                    <a:pt x="3483" y="244"/>
                  </a:lnTo>
                  <a:lnTo>
                    <a:pt x="3435" y="171"/>
                  </a:lnTo>
                  <a:lnTo>
                    <a:pt x="3386" y="123"/>
                  </a:lnTo>
                  <a:lnTo>
                    <a:pt x="3264" y="50"/>
                  </a:lnTo>
                  <a:lnTo>
                    <a:pt x="3118" y="1"/>
                  </a:lnTo>
                  <a:lnTo>
                    <a:pt x="3045" y="1"/>
                  </a:lnTo>
                  <a:lnTo>
                    <a:pt x="2972" y="25"/>
                  </a:lnTo>
                  <a:lnTo>
                    <a:pt x="2436" y="196"/>
                  </a:lnTo>
                  <a:lnTo>
                    <a:pt x="2436" y="196"/>
                  </a:lnTo>
                  <a:lnTo>
                    <a:pt x="2363" y="220"/>
                  </a:lnTo>
                  <a:lnTo>
                    <a:pt x="2290" y="269"/>
                  </a:lnTo>
                  <a:lnTo>
                    <a:pt x="2192" y="391"/>
                  </a:lnTo>
                  <a:lnTo>
                    <a:pt x="2144" y="537"/>
                  </a:lnTo>
                  <a:lnTo>
                    <a:pt x="2144" y="610"/>
                  </a:lnTo>
                  <a:lnTo>
                    <a:pt x="2144" y="683"/>
                  </a:lnTo>
                  <a:lnTo>
                    <a:pt x="2387" y="1828"/>
                  </a:lnTo>
                  <a:lnTo>
                    <a:pt x="2387" y="1828"/>
                  </a:lnTo>
                  <a:lnTo>
                    <a:pt x="2217" y="1949"/>
                  </a:lnTo>
                  <a:lnTo>
                    <a:pt x="2071" y="2095"/>
                  </a:lnTo>
                  <a:lnTo>
                    <a:pt x="999" y="1681"/>
                  </a:lnTo>
                  <a:lnTo>
                    <a:pt x="999" y="1681"/>
                  </a:lnTo>
                  <a:lnTo>
                    <a:pt x="926" y="1681"/>
                  </a:lnTo>
                  <a:lnTo>
                    <a:pt x="829" y="1657"/>
                  </a:lnTo>
                  <a:lnTo>
                    <a:pt x="682" y="1706"/>
                  </a:lnTo>
                  <a:lnTo>
                    <a:pt x="561" y="1779"/>
                  </a:lnTo>
                  <a:lnTo>
                    <a:pt x="512" y="1828"/>
                  </a:lnTo>
                  <a:lnTo>
                    <a:pt x="463" y="1901"/>
                  </a:lnTo>
                  <a:lnTo>
                    <a:pt x="220" y="2388"/>
                  </a:lnTo>
                  <a:lnTo>
                    <a:pt x="220" y="2388"/>
                  </a:lnTo>
                  <a:lnTo>
                    <a:pt x="195" y="2461"/>
                  </a:lnTo>
                  <a:lnTo>
                    <a:pt x="171" y="2534"/>
                  </a:lnTo>
                  <a:lnTo>
                    <a:pt x="195" y="2704"/>
                  </a:lnTo>
                  <a:lnTo>
                    <a:pt x="244" y="2826"/>
                  </a:lnTo>
                  <a:lnTo>
                    <a:pt x="293" y="2899"/>
                  </a:lnTo>
                  <a:lnTo>
                    <a:pt x="366" y="2948"/>
                  </a:lnTo>
                  <a:lnTo>
                    <a:pt x="1340" y="3581"/>
                  </a:lnTo>
                  <a:lnTo>
                    <a:pt x="1340" y="3581"/>
                  </a:lnTo>
                  <a:lnTo>
                    <a:pt x="1316" y="3776"/>
                  </a:lnTo>
                  <a:lnTo>
                    <a:pt x="1291" y="3995"/>
                  </a:lnTo>
                  <a:lnTo>
                    <a:pt x="244" y="4482"/>
                  </a:lnTo>
                  <a:lnTo>
                    <a:pt x="244" y="4482"/>
                  </a:lnTo>
                  <a:lnTo>
                    <a:pt x="195" y="4507"/>
                  </a:lnTo>
                  <a:lnTo>
                    <a:pt x="122" y="4555"/>
                  </a:lnTo>
                  <a:lnTo>
                    <a:pt x="49" y="4701"/>
                  </a:lnTo>
                  <a:lnTo>
                    <a:pt x="0" y="4848"/>
                  </a:lnTo>
                  <a:lnTo>
                    <a:pt x="25" y="4921"/>
                  </a:lnTo>
                  <a:lnTo>
                    <a:pt x="25" y="4994"/>
                  </a:lnTo>
                  <a:lnTo>
                    <a:pt x="220" y="5530"/>
                  </a:lnTo>
                  <a:lnTo>
                    <a:pt x="220" y="5530"/>
                  </a:lnTo>
                  <a:lnTo>
                    <a:pt x="244" y="5578"/>
                  </a:lnTo>
                  <a:lnTo>
                    <a:pt x="293" y="5651"/>
                  </a:lnTo>
                  <a:lnTo>
                    <a:pt x="390" y="5749"/>
                  </a:lnTo>
                  <a:lnTo>
                    <a:pt x="536" y="5797"/>
                  </a:lnTo>
                  <a:lnTo>
                    <a:pt x="609" y="5797"/>
                  </a:lnTo>
                  <a:lnTo>
                    <a:pt x="682" y="5797"/>
                  </a:lnTo>
                  <a:lnTo>
                    <a:pt x="1827" y="5554"/>
                  </a:lnTo>
                  <a:lnTo>
                    <a:pt x="1827" y="5554"/>
                  </a:lnTo>
                  <a:lnTo>
                    <a:pt x="1949" y="5724"/>
                  </a:lnTo>
                  <a:lnTo>
                    <a:pt x="2095" y="5870"/>
                  </a:lnTo>
                  <a:lnTo>
                    <a:pt x="1705" y="6966"/>
                  </a:lnTo>
                  <a:lnTo>
                    <a:pt x="1705" y="6966"/>
                  </a:lnTo>
                  <a:lnTo>
                    <a:pt x="1681" y="7040"/>
                  </a:lnTo>
                  <a:lnTo>
                    <a:pt x="1681" y="7113"/>
                  </a:lnTo>
                  <a:lnTo>
                    <a:pt x="1705" y="7259"/>
                  </a:lnTo>
                  <a:lnTo>
                    <a:pt x="1778" y="7380"/>
                  </a:lnTo>
                  <a:lnTo>
                    <a:pt x="1851" y="7429"/>
                  </a:lnTo>
                  <a:lnTo>
                    <a:pt x="1900" y="7478"/>
                  </a:lnTo>
                  <a:lnTo>
                    <a:pt x="2412" y="7721"/>
                  </a:lnTo>
                  <a:lnTo>
                    <a:pt x="2412" y="7721"/>
                  </a:lnTo>
                  <a:lnTo>
                    <a:pt x="2485" y="7770"/>
                  </a:lnTo>
                  <a:lnTo>
                    <a:pt x="2558" y="7770"/>
                  </a:lnTo>
                  <a:lnTo>
                    <a:pt x="2704" y="7770"/>
                  </a:lnTo>
                  <a:lnTo>
                    <a:pt x="2850" y="7697"/>
                  </a:lnTo>
                  <a:lnTo>
                    <a:pt x="2899" y="7648"/>
                  </a:lnTo>
                  <a:lnTo>
                    <a:pt x="2947" y="7600"/>
                  </a:lnTo>
                  <a:lnTo>
                    <a:pt x="3581" y="6625"/>
                  </a:lnTo>
                  <a:lnTo>
                    <a:pt x="3581" y="6625"/>
                  </a:lnTo>
                  <a:lnTo>
                    <a:pt x="3800" y="6650"/>
                  </a:lnTo>
                  <a:lnTo>
                    <a:pt x="3995" y="6650"/>
                  </a:lnTo>
                  <a:lnTo>
                    <a:pt x="4482" y="7697"/>
                  </a:lnTo>
                  <a:lnTo>
                    <a:pt x="4482" y="7697"/>
                  </a:lnTo>
                  <a:lnTo>
                    <a:pt x="4531" y="7770"/>
                  </a:lnTo>
                  <a:lnTo>
                    <a:pt x="4579" y="7819"/>
                  </a:lnTo>
                  <a:lnTo>
                    <a:pt x="4701" y="7892"/>
                  </a:lnTo>
                  <a:lnTo>
                    <a:pt x="4847" y="7941"/>
                  </a:lnTo>
                  <a:lnTo>
                    <a:pt x="4920" y="7941"/>
                  </a:lnTo>
                  <a:lnTo>
                    <a:pt x="4993" y="7916"/>
                  </a:lnTo>
                  <a:lnTo>
                    <a:pt x="5529" y="7746"/>
                  </a:lnTo>
                  <a:lnTo>
                    <a:pt x="5529" y="7746"/>
                  </a:lnTo>
                  <a:lnTo>
                    <a:pt x="5602" y="7721"/>
                  </a:lnTo>
                  <a:lnTo>
                    <a:pt x="5651" y="7673"/>
                  </a:lnTo>
                  <a:lnTo>
                    <a:pt x="5748" y="7551"/>
                  </a:lnTo>
                  <a:lnTo>
                    <a:pt x="5821" y="7405"/>
                  </a:lnTo>
                  <a:lnTo>
                    <a:pt x="5821" y="7332"/>
                  </a:lnTo>
                  <a:lnTo>
                    <a:pt x="5821" y="7259"/>
                  </a:lnTo>
                  <a:lnTo>
                    <a:pt x="5578" y="6114"/>
                  </a:lnTo>
                  <a:lnTo>
                    <a:pt x="5578" y="6114"/>
                  </a:lnTo>
                  <a:lnTo>
                    <a:pt x="5724" y="5992"/>
                  </a:lnTo>
                  <a:lnTo>
                    <a:pt x="5894" y="5846"/>
                  </a:lnTo>
                  <a:lnTo>
                    <a:pt x="6966" y="6260"/>
                  </a:lnTo>
                  <a:lnTo>
                    <a:pt x="6966" y="6260"/>
                  </a:lnTo>
                  <a:lnTo>
                    <a:pt x="7039" y="6260"/>
                  </a:lnTo>
                  <a:lnTo>
                    <a:pt x="7112" y="6285"/>
                  </a:lnTo>
                  <a:lnTo>
                    <a:pt x="7258" y="6236"/>
                  </a:lnTo>
                  <a:lnTo>
                    <a:pt x="7404" y="6163"/>
                  </a:lnTo>
                  <a:lnTo>
                    <a:pt x="7453" y="6114"/>
                  </a:lnTo>
                  <a:lnTo>
                    <a:pt x="7502" y="6041"/>
                  </a:lnTo>
                  <a:lnTo>
                    <a:pt x="7745" y="5530"/>
                  </a:lnTo>
                  <a:lnTo>
                    <a:pt x="7745" y="5530"/>
                  </a:lnTo>
                  <a:lnTo>
                    <a:pt x="7770" y="5481"/>
                  </a:lnTo>
                  <a:lnTo>
                    <a:pt x="7794" y="5383"/>
                  </a:lnTo>
                  <a:lnTo>
                    <a:pt x="7770" y="5237"/>
                  </a:lnTo>
                  <a:lnTo>
                    <a:pt x="7697" y="5115"/>
                  </a:lnTo>
                  <a:lnTo>
                    <a:pt x="7648" y="5042"/>
                  </a:lnTo>
                  <a:lnTo>
                    <a:pt x="7599" y="4994"/>
                  </a:lnTo>
                  <a:lnTo>
                    <a:pt x="6625" y="4360"/>
                  </a:lnTo>
                  <a:lnTo>
                    <a:pt x="6625" y="4360"/>
                  </a:lnTo>
                  <a:lnTo>
                    <a:pt x="6649" y="4166"/>
                  </a:lnTo>
                  <a:lnTo>
                    <a:pt x="6649" y="3946"/>
                  </a:lnTo>
                  <a:lnTo>
                    <a:pt x="7697" y="3459"/>
                  </a:lnTo>
                  <a:lnTo>
                    <a:pt x="7697" y="3459"/>
                  </a:lnTo>
                  <a:lnTo>
                    <a:pt x="7770" y="3435"/>
                  </a:lnTo>
                  <a:lnTo>
                    <a:pt x="7843" y="3386"/>
                  </a:lnTo>
                  <a:lnTo>
                    <a:pt x="7916" y="3240"/>
                  </a:lnTo>
                  <a:lnTo>
                    <a:pt x="7940" y="3094"/>
                  </a:lnTo>
                  <a:lnTo>
                    <a:pt x="7940" y="3021"/>
                  </a:lnTo>
                  <a:lnTo>
                    <a:pt x="7940" y="2948"/>
                  </a:lnTo>
                  <a:lnTo>
                    <a:pt x="7745" y="2412"/>
                  </a:lnTo>
                  <a:lnTo>
                    <a:pt x="7745" y="2412"/>
                  </a:lnTo>
                  <a:lnTo>
                    <a:pt x="7721" y="2339"/>
                  </a:lnTo>
                  <a:lnTo>
                    <a:pt x="7672" y="2290"/>
                  </a:lnTo>
                  <a:lnTo>
                    <a:pt x="7551" y="2193"/>
                  </a:lnTo>
                  <a:lnTo>
                    <a:pt x="7429" y="2144"/>
                  </a:lnTo>
                  <a:lnTo>
                    <a:pt x="7356" y="2144"/>
                  </a:lnTo>
                  <a:lnTo>
                    <a:pt x="7258" y="2144"/>
                  </a:lnTo>
                  <a:lnTo>
                    <a:pt x="7258" y="2144"/>
                  </a:lnTo>
                  <a:close/>
                  <a:moveTo>
                    <a:pt x="5480" y="4726"/>
                  </a:moveTo>
                  <a:lnTo>
                    <a:pt x="5480" y="4726"/>
                  </a:lnTo>
                  <a:lnTo>
                    <a:pt x="5383" y="4872"/>
                  </a:lnTo>
                  <a:lnTo>
                    <a:pt x="5286" y="4994"/>
                  </a:lnTo>
                  <a:lnTo>
                    <a:pt x="5188" y="5140"/>
                  </a:lnTo>
                  <a:lnTo>
                    <a:pt x="5066" y="5237"/>
                  </a:lnTo>
                  <a:lnTo>
                    <a:pt x="4945" y="5335"/>
                  </a:lnTo>
                  <a:lnTo>
                    <a:pt x="4798" y="5432"/>
                  </a:lnTo>
                  <a:lnTo>
                    <a:pt x="4652" y="5505"/>
                  </a:lnTo>
                  <a:lnTo>
                    <a:pt x="4506" y="5554"/>
                  </a:lnTo>
                  <a:lnTo>
                    <a:pt x="4360" y="5603"/>
                  </a:lnTo>
                  <a:lnTo>
                    <a:pt x="4190" y="5627"/>
                  </a:lnTo>
                  <a:lnTo>
                    <a:pt x="4043" y="5651"/>
                  </a:lnTo>
                  <a:lnTo>
                    <a:pt x="3873" y="5627"/>
                  </a:lnTo>
                  <a:lnTo>
                    <a:pt x="3702" y="5627"/>
                  </a:lnTo>
                  <a:lnTo>
                    <a:pt x="3556" y="5578"/>
                  </a:lnTo>
                  <a:lnTo>
                    <a:pt x="3386" y="5530"/>
                  </a:lnTo>
                  <a:lnTo>
                    <a:pt x="3240" y="5456"/>
                  </a:lnTo>
                  <a:lnTo>
                    <a:pt x="3240" y="5456"/>
                  </a:lnTo>
                  <a:lnTo>
                    <a:pt x="3094" y="5383"/>
                  </a:lnTo>
                  <a:lnTo>
                    <a:pt x="2947" y="5286"/>
                  </a:lnTo>
                  <a:lnTo>
                    <a:pt x="2826" y="5164"/>
                  </a:lnTo>
                  <a:lnTo>
                    <a:pt x="2704" y="5067"/>
                  </a:lnTo>
                  <a:lnTo>
                    <a:pt x="2606" y="4921"/>
                  </a:lnTo>
                  <a:lnTo>
                    <a:pt x="2533" y="4799"/>
                  </a:lnTo>
                  <a:lnTo>
                    <a:pt x="2460" y="4653"/>
                  </a:lnTo>
                  <a:lnTo>
                    <a:pt x="2387" y="4507"/>
                  </a:lnTo>
                  <a:lnTo>
                    <a:pt x="2363" y="4336"/>
                  </a:lnTo>
                  <a:lnTo>
                    <a:pt x="2314" y="4190"/>
                  </a:lnTo>
                  <a:lnTo>
                    <a:pt x="2314" y="4020"/>
                  </a:lnTo>
                  <a:lnTo>
                    <a:pt x="2314" y="3873"/>
                  </a:lnTo>
                  <a:lnTo>
                    <a:pt x="2339" y="3703"/>
                  </a:lnTo>
                  <a:lnTo>
                    <a:pt x="2363" y="3532"/>
                  </a:lnTo>
                  <a:lnTo>
                    <a:pt x="2412" y="3386"/>
                  </a:lnTo>
                  <a:lnTo>
                    <a:pt x="2485" y="3216"/>
                  </a:lnTo>
                  <a:lnTo>
                    <a:pt x="2485" y="3216"/>
                  </a:lnTo>
                  <a:lnTo>
                    <a:pt x="2582" y="3070"/>
                  </a:lnTo>
                  <a:lnTo>
                    <a:pt x="2680" y="2948"/>
                  </a:lnTo>
                  <a:lnTo>
                    <a:pt x="2777" y="2802"/>
                  </a:lnTo>
                  <a:lnTo>
                    <a:pt x="2899" y="2704"/>
                  </a:lnTo>
                  <a:lnTo>
                    <a:pt x="3020" y="2607"/>
                  </a:lnTo>
                  <a:lnTo>
                    <a:pt x="3167" y="2509"/>
                  </a:lnTo>
                  <a:lnTo>
                    <a:pt x="3313" y="2436"/>
                  </a:lnTo>
                  <a:lnTo>
                    <a:pt x="3459" y="2388"/>
                  </a:lnTo>
                  <a:lnTo>
                    <a:pt x="3605" y="2339"/>
                  </a:lnTo>
                  <a:lnTo>
                    <a:pt x="3775" y="2315"/>
                  </a:lnTo>
                  <a:lnTo>
                    <a:pt x="3922" y="2290"/>
                  </a:lnTo>
                  <a:lnTo>
                    <a:pt x="4092" y="2315"/>
                  </a:lnTo>
                  <a:lnTo>
                    <a:pt x="4263" y="2315"/>
                  </a:lnTo>
                  <a:lnTo>
                    <a:pt x="4409" y="2363"/>
                  </a:lnTo>
                  <a:lnTo>
                    <a:pt x="4579" y="2412"/>
                  </a:lnTo>
                  <a:lnTo>
                    <a:pt x="4725" y="2485"/>
                  </a:lnTo>
                  <a:lnTo>
                    <a:pt x="4725" y="2485"/>
                  </a:lnTo>
                  <a:lnTo>
                    <a:pt x="4871" y="2558"/>
                  </a:lnTo>
                  <a:lnTo>
                    <a:pt x="5018" y="2656"/>
                  </a:lnTo>
                  <a:lnTo>
                    <a:pt x="5139" y="2777"/>
                  </a:lnTo>
                  <a:lnTo>
                    <a:pt x="5261" y="2875"/>
                  </a:lnTo>
                  <a:lnTo>
                    <a:pt x="5359" y="3021"/>
                  </a:lnTo>
                  <a:lnTo>
                    <a:pt x="5432" y="3143"/>
                  </a:lnTo>
                  <a:lnTo>
                    <a:pt x="5505" y="3289"/>
                  </a:lnTo>
                  <a:lnTo>
                    <a:pt x="5578" y="3435"/>
                  </a:lnTo>
                  <a:lnTo>
                    <a:pt x="5602" y="3605"/>
                  </a:lnTo>
                  <a:lnTo>
                    <a:pt x="5626" y="3752"/>
                  </a:lnTo>
                  <a:lnTo>
                    <a:pt x="5651" y="3922"/>
                  </a:lnTo>
                  <a:lnTo>
                    <a:pt x="5651" y="4068"/>
                  </a:lnTo>
                  <a:lnTo>
                    <a:pt x="5626" y="4239"/>
                  </a:lnTo>
                  <a:lnTo>
                    <a:pt x="5602" y="4409"/>
                  </a:lnTo>
                  <a:lnTo>
                    <a:pt x="5553" y="4555"/>
                  </a:lnTo>
                  <a:lnTo>
                    <a:pt x="5480" y="4726"/>
                  </a:lnTo>
                  <a:lnTo>
                    <a:pt x="5480" y="4726"/>
                  </a:lnTo>
                  <a:close/>
                </a:path>
              </a:pathLst>
            </a:custGeom>
            <a:noFill/>
            <a:ln cap="rnd" cmpd="sng" w="12175">
              <a:solidFill>
                <a:srgbClr val="FF98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32" name="Google Shape;232;p14"/>
          <p:cNvGrpSpPr/>
          <p:nvPr/>
        </p:nvGrpSpPr>
        <p:grpSpPr>
          <a:xfrm rot="10800000">
            <a:off x="97282" y="1737716"/>
            <a:ext cx="3214097" cy="1415048"/>
            <a:chOff x="185742" y="1697030"/>
            <a:chExt cx="5165698" cy="1658130"/>
          </a:xfrm>
        </p:grpSpPr>
        <p:sp>
          <p:nvSpPr>
            <p:cNvPr id="233" name="Google Shape;233;p14"/>
            <p:cNvSpPr/>
            <p:nvPr/>
          </p:nvSpPr>
          <p:spPr>
            <a:xfrm flipH="1" rot="10800000">
              <a:off x="1426312" y="1697030"/>
              <a:ext cx="2693400" cy="1243800"/>
            </a:xfrm>
            <a:prstGeom prst="rect">
              <a:avLst/>
            </a:prstGeom>
            <a:solidFill>
              <a:srgbClr val="C7D3E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t/>
              </a:r>
              <a:endParaRPr b="0" i="0" sz="2000" u="none" cap="none" strike="noStrike">
                <a:solidFill>
                  <a:srgbClr val="263248"/>
                </a:solidFill>
                <a:latin typeface="Roboto Condensed"/>
                <a:ea typeface="Roboto Condensed"/>
                <a:cs typeface="Roboto Condensed"/>
                <a:sym typeface="Roboto Condensed"/>
              </a:endParaRPr>
            </a:p>
          </p:txBody>
        </p:sp>
        <p:sp>
          <p:nvSpPr>
            <p:cNvPr id="234" name="Google Shape;234;p14"/>
            <p:cNvSpPr/>
            <p:nvPr/>
          </p:nvSpPr>
          <p:spPr>
            <a:xfrm flipH="1" rot="10800000">
              <a:off x="4107640" y="1697043"/>
              <a:ext cx="1243800" cy="1243800"/>
            </a:xfrm>
            <a:prstGeom prst="rtTriangle">
              <a:avLst/>
            </a:prstGeom>
            <a:solidFill>
              <a:srgbClr val="C7D3E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rgbClr val="263248"/>
                </a:solidFill>
                <a:latin typeface="Roboto Condensed"/>
                <a:ea typeface="Roboto Condensed"/>
                <a:cs typeface="Roboto Condensed"/>
                <a:sym typeface="Roboto Condensed"/>
              </a:endParaRPr>
            </a:p>
          </p:txBody>
        </p:sp>
        <p:sp>
          <p:nvSpPr>
            <p:cNvPr id="235" name="Google Shape;235;p14"/>
            <p:cNvSpPr/>
            <p:nvPr/>
          </p:nvSpPr>
          <p:spPr>
            <a:xfrm rot="10800000">
              <a:off x="185748" y="2940860"/>
              <a:ext cx="1243800" cy="414300"/>
            </a:xfrm>
            <a:prstGeom prst="triangle">
              <a:avLst>
                <a:gd fmla="val 0" name="adj"/>
              </a:avLst>
            </a:prstGeom>
            <a:solidFill>
              <a:srgbClr val="92A8C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rgbClr val="263248"/>
                </a:solidFill>
                <a:latin typeface="Roboto Condensed"/>
                <a:ea typeface="Roboto Condensed"/>
                <a:cs typeface="Roboto Condensed"/>
                <a:sym typeface="Roboto Condensed"/>
              </a:endParaRPr>
            </a:p>
          </p:txBody>
        </p:sp>
        <p:sp>
          <p:nvSpPr>
            <p:cNvPr id="236" name="Google Shape;236;p14"/>
            <p:cNvSpPr/>
            <p:nvPr/>
          </p:nvSpPr>
          <p:spPr>
            <a:xfrm flipH="1">
              <a:off x="185742" y="1697043"/>
              <a:ext cx="1243800" cy="1243800"/>
            </a:xfrm>
            <a:prstGeom prst="rtTriangle">
              <a:avLst/>
            </a:prstGeom>
            <a:solidFill>
              <a:srgbClr val="C7D3E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rgbClr val="263248"/>
                </a:solidFill>
                <a:latin typeface="Roboto Condensed"/>
                <a:ea typeface="Roboto Condensed"/>
                <a:cs typeface="Roboto Condensed"/>
                <a:sym typeface="Roboto Condensed"/>
              </a:endParaRPr>
            </a:p>
          </p:txBody>
        </p:sp>
      </p:grpSp>
      <p:sp>
        <p:nvSpPr>
          <p:cNvPr id="237" name="Google Shape;237;p14"/>
          <p:cNvSpPr txBox="1"/>
          <p:nvPr/>
        </p:nvSpPr>
        <p:spPr>
          <a:xfrm>
            <a:off x="5962800" y="2103300"/>
            <a:ext cx="1671000" cy="105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en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Identify music and visual effects </a:t>
            </a:r>
            <a:endParaRPr b="1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8" name="Google Shape;238;p14"/>
          <p:cNvSpPr txBox="1"/>
          <p:nvPr/>
        </p:nvSpPr>
        <p:spPr>
          <a:xfrm>
            <a:off x="840800" y="2103300"/>
            <a:ext cx="1728900" cy="103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en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Select and organize your images</a:t>
            </a:r>
            <a:endParaRPr b="1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9" name="Google Shape;239;p14"/>
          <p:cNvSpPr txBox="1"/>
          <p:nvPr/>
        </p:nvSpPr>
        <p:spPr>
          <a:xfrm>
            <a:off x="3472725" y="2103300"/>
            <a:ext cx="1644000" cy="105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en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Develop a script for narration and onscreen text</a:t>
            </a:r>
            <a:endParaRPr b="1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0" name="Google Shape;240;p14"/>
          <p:cNvSpPr txBox="1"/>
          <p:nvPr/>
        </p:nvSpPr>
        <p:spPr>
          <a:xfrm>
            <a:off x="496750" y="4318100"/>
            <a:ext cx="6327900" cy="589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FF98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Swan, Kathy and Mark Hofer. </a:t>
            </a:r>
            <a:r>
              <a:rPr b="0" i="1" lang="en" sz="1400" u="none" cap="none" strike="noStrike">
                <a:solidFill>
                  <a:srgbClr val="FF98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And Action! Directing Documentaries in the Social Studies</a:t>
            </a:r>
            <a:endParaRPr b="0" i="1" sz="1400" u="none" cap="none" strike="noStrike">
              <a:solidFill>
                <a:srgbClr val="FF9800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indent="4572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1" lang="en" sz="1400" u="none" cap="none" strike="noStrike">
                <a:solidFill>
                  <a:srgbClr val="FF98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Classroom</a:t>
            </a:r>
            <a:r>
              <a:rPr b="0" i="0" lang="en" sz="1400" u="none" cap="none" strike="noStrike">
                <a:solidFill>
                  <a:srgbClr val="FF98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. Lanham, Rowman &amp; Littlefield, 2014.</a:t>
            </a:r>
            <a:endParaRPr b="0" i="0" sz="1400" u="none" cap="none" strike="noStrike">
              <a:solidFill>
                <a:srgbClr val="FF9800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4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p15"/>
          <p:cNvSpPr txBox="1"/>
          <p:nvPr>
            <p:ph type="title"/>
          </p:nvPr>
        </p:nvSpPr>
        <p:spPr>
          <a:xfrm>
            <a:off x="814275" y="392575"/>
            <a:ext cx="5492400" cy="766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rPr lang="en"/>
              <a:t>Select and organize your images</a:t>
            </a:r>
            <a:endParaRPr/>
          </a:p>
        </p:txBody>
      </p:sp>
      <p:sp>
        <p:nvSpPr>
          <p:cNvPr id="246" name="Google Shape;246;p15"/>
          <p:cNvSpPr txBox="1"/>
          <p:nvPr>
            <p:ph idx="1" type="body"/>
          </p:nvPr>
        </p:nvSpPr>
        <p:spPr>
          <a:xfrm>
            <a:off x="814275" y="1327350"/>
            <a:ext cx="6132600" cy="3145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355600" lvl="0" marL="45720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000"/>
              <a:buChar char="▰"/>
            </a:pPr>
            <a:r>
              <a:rPr lang="en" sz="2000"/>
              <a:t>B</a:t>
            </a:r>
            <a:r>
              <a:rPr lang="en" sz="2000"/>
              <a:t>egin with images and consider how language can correspond with them</a:t>
            </a:r>
            <a:endParaRPr sz="2000"/>
          </a:p>
          <a:p>
            <a:pPr indent="-3556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▰"/>
            </a:pPr>
            <a:r>
              <a:rPr lang="en" sz="2000"/>
              <a:t>Draw images, use photographs, or develop them in different software</a:t>
            </a:r>
            <a:endParaRPr sz="2000"/>
          </a:p>
          <a:p>
            <a:pPr indent="-3556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▰"/>
            </a:pPr>
            <a:r>
              <a:rPr lang="en" sz="2000"/>
              <a:t>Organize images into a cohesive sequence, including clips of recorded interviews or other audio and video</a:t>
            </a:r>
            <a:endParaRPr sz="2000"/>
          </a:p>
          <a:p>
            <a:pPr indent="-3556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▰"/>
            </a:pPr>
            <a:r>
              <a:rPr lang="en" sz="2000"/>
              <a:t>How does your sequence tell a story? How would changing the ordering impact the outcome?</a:t>
            </a:r>
            <a:endParaRPr sz="2000"/>
          </a:p>
        </p:txBody>
      </p:sp>
      <p:sp>
        <p:nvSpPr>
          <p:cNvPr id="247" name="Google Shape;247;p15"/>
          <p:cNvSpPr txBox="1"/>
          <p:nvPr>
            <p:ph idx="12" type="sldNum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248" name="Google Shape;248;p15"/>
          <p:cNvSpPr txBox="1"/>
          <p:nvPr/>
        </p:nvSpPr>
        <p:spPr>
          <a:xfrm>
            <a:off x="496750" y="4318100"/>
            <a:ext cx="6327900" cy="589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FF98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Swan, Kathy and Mark Hofer. </a:t>
            </a:r>
            <a:r>
              <a:rPr b="0" i="1" lang="en" sz="1400" u="none" cap="none" strike="noStrike">
                <a:solidFill>
                  <a:srgbClr val="FF98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And Action! Directing Documentaries in the Social Studies</a:t>
            </a:r>
            <a:endParaRPr b="0" i="1" sz="1400" u="none" cap="none" strike="noStrike">
              <a:solidFill>
                <a:srgbClr val="FF9800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indent="4572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1" lang="en" sz="1400" u="none" cap="none" strike="noStrike">
                <a:solidFill>
                  <a:srgbClr val="FF98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Classroom</a:t>
            </a:r>
            <a:r>
              <a:rPr b="0" i="0" lang="en" sz="1400" u="none" cap="none" strike="noStrike">
                <a:solidFill>
                  <a:srgbClr val="FF98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. Lanham, Rowman &amp; Littlefield, 2014.</a:t>
            </a:r>
            <a:endParaRPr b="0" i="0" sz="1400" u="none" cap="none" strike="noStrike">
              <a:solidFill>
                <a:srgbClr val="FF9800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2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Google Shape;253;p16"/>
          <p:cNvSpPr txBox="1"/>
          <p:nvPr>
            <p:ph type="title"/>
          </p:nvPr>
        </p:nvSpPr>
        <p:spPr>
          <a:xfrm>
            <a:off x="814275" y="392575"/>
            <a:ext cx="5492400" cy="766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rPr lang="en"/>
              <a:t>Develop a script for narration and onscreen text</a:t>
            </a:r>
            <a:endParaRPr/>
          </a:p>
        </p:txBody>
      </p:sp>
      <p:sp>
        <p:nvSpPr>
          <p:cNvPr id="254" name="Google Shape;254;p16"/>
          <p:cNvSpPr txBox="1"/>
          <p:nvPr>
            <p:ph idx="1" type="body"/>
          </p:nvPr>
        </p:nvSpPr>
        <p:spPr>
          <a:xfrm>
            <a:off x="814275" y="1327350"/>
            <a:ext cx="6132600" cy="3145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368300" lvl="0" marL="45720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200"/>
              <a:buChar char="▰"/>
            </a:pPr>
            <a:r>
              <a:rPr lang="en" sz="2200"/>
              <a:t>Determine when you will need narration--usually when introducing a scene, subject, or theme</a:t>
            </a:r>
            <a:endParaRPr sz="2200"/>
          </a:p>
          <a:p>
            <a:pPr indent="-3683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Char char="▰"/>
            </a:pPr>
            <a:r>
              <a:rPr lang="en" sz="2200"/>
              <a:t>Not every image will necessarily need its own narration</a:t>
            </a:r>
            <a:endParaRPr sz="2200"/>
          </a:p>
          <a:p>
            <a:pPr indent="-3683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Char char="▰"/>
            </a:pPr>
            <a:r>
              <a:rPr lang="en" sz="2200"/>
              <a:t>Use active voice and simple sentences</a:t>
            </a:r>
            <a:endParaRPr sz="2800"/>
          </a:p>
          <a:p>
            <a:pPr indent="-3683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Char char="▰"/>
            </a:pPr>
            <a:r>
              <a:rPr lang="en" sz="2200"/>
              <a:t>Consider the tone of the project and how images and audio work together</a:t>
            </a:r>
            <a:endParaRPr sz="2200"/>
          </a:p>
        </p:txBody>
      </p:sp>
      <p:sp>
        <p:nvSpPr>
          <p:cNvPr id="255" name="Google Shape;255;p16"/>
          <p:cNvSpPr txBox="1"/>
          <p:nvPr>
            <p:ph idx="12" type="sldNum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256" name="Google Shape;256;p16"/>
          <p:cNvSpPr txBox="1"/>
          <p:nvPr/>
        </p:nvSpPr>
        <p:spPr>
          <a:xfrm>
            <a:off x="457875" y="4472850"/>
            <a:ext cx="5848800" cy="589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FF98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Swan, Kathy and Mark Hofer. </a:t>
            </a:r>
            <a:r>
              <a:rPr b="0" i="1" lang="en" sz="1400" u="none" cap="none" strike="noStrike">
                <a:solidFill>
                  <a:srgbClr val="FF98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And Action! Directing Documentaries in the Social</a:t>
            </a:r>
            <a:endParaRPr b="0" i="1" sz="1400" u="none" cap="none" strike="noStrike">
              <a:solidFill>
                <a:srgbClr val="FF9800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indent="4572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1" lang="en" sz="1400" u="none" cap="none" strike="noStrike">
                <a:solidFill>
                  <a:srgbClr val="FF98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Studies Classroom</a:t>
            </a:r>
            <a:r>
              <a:rPr b="0" i="0" lang="en" sz="1400" u="none" cap="none" strike="noStrike">
                <a:solidFill>
                  <a:srgbClr val="FF98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. Lanham, Rowman &amp; Littlefield, 2014.</a:t>
            </a:r>
            <a:endParaRPr b="0" i="0" sz="1400" u="none" cap="none" strike="noStrike">
              <a:solidFill>
                <a:srgbClr val="FF9800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0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Google Shape;261;p17"/>
          <p:cNvSpPr txBox="1"/>
          <p:nvPr>
            <p:ph type="title"/>
          </p:nvPr>
        </p:nvSpPr>
        <p:spPr>
          <a:xfrm>
            <a:off x="814275" y="392575"/>
            <a:ext cx="5492400" cy="766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rPr lang="en"/>
              <a:t>Identify music and visual effects</a:t>
            </a:r>
            <a:endParaRPr/>
          </a:p>
        </p:txBody>
      </p:sp>
      <p:sp>
        <p:nvSpPr>
          <p:cNvPr id="262" name="Google Shape;262;p17"/>
          <p:cNvSpPr txBox="1"/>
          <p:nvPr>
            <p:ph idx="1" type="body"/>
          </p:nvPr>
        </p:nvSpPr>
        <p:spPr>
          <a:xfrm>
            <a:off x="814275" y="1327350"/>
            <a:ext cx="6895500" cy="3145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600"/>
              </a:spcBef>
              <a:spcAft>
                <a:spcPts val="0"/>
              </a:spcAft>
              <a:buSzPts val="1800"/>
              <a:buChar char="▰"/>
            </a:pPr>
            <a:r>
              <a:rPr lang="en" sz="2000"/>
              <a:t>C</a:t>
            </a:r>
            <a:r>
              <a:rPr lang="en" sz="2000"/>
              <a:t>onsider how sounds and music will enhance portions of your story while making sure it doesn’t overwhelm it</a:t>
            </a:r>
            <a:endParaRPr sz="20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▰"/>
            </a:pPr>
            <a:r>
              <a:rPr lang="en" sz="2000"/>
              <a:t>Use sound effects sparingly for more impact</a:t>
            </a:r>
            <a:endParaRPr sz="20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▰"/>
            </a:pPr>
            <a:r>
              <a:rPr lang="en" sz="2000"/>
              <a:t>Explore how changing music can change the effect of the story</a:t>
            </a:r>
            <a:endParaRPr sz="20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▰"/>
            </a:pPr>
            <a:r>
              <a:rPr lang="en" sz="2000"/>
              <a:t>Be sure that you cite sources of music and sound effects </a:t>
            </a:r>
            <a:endParaRPr sz="2000"/>
          </a:p>
        </p:txBody>
      </p:sp>
      <p:sp>
        <p:nvSpPr>
          <p:cNvPr id="263" name="Google Shape;263;p17"/>
          <p:cNvSpPr txBox="1"/>
          <p:nvPr>
            <p:ph idx="12" type="sldNum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264" name="Google Shape;264;p17"/>
          <p:cNvSpPr txBox="1"/>
          <p:nvPr/>
        </p:nvSpPr>
        <p:spPr>
          <a:xfrm>
            <a:off x="496750" y="4318100"/>
            <a:ext cx="6327900" cy="589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FF98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Swan, Kathy and Mark Hofer. </a:t>
            </a:r>
            <a:r>
              <a:rPr b="0" i="1" lang="en" sz="1400" u="none" cap="none" strike="noStrike">
                <a:solidFill>
                  <a:srgbClr val="FF98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And Action! Directing Documentaries in the Social Studies</a:t>
            </a:r>
            <a:endParaRPr b="0" i="1" sz="1400" u="none" cap="none" strike="noStrike">
              <a:solidFill>
                <a:srgbClr val="FF9800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indent="4572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1" lang="en" sz="1400" u="none" cap="none" strike="noStrike">
                <a:solidFill>
                  <a:srgbClr val="FF98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Classroom</a:t>
            </a:r>
            <a:r>
              <a:rPr b="0" i="0" lang="en" sz="1400" u="none" cap="none" strike="noStrike">
                <a:solidFill>
                  <a:srgbClr val="FF98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. Lanham, Rowman &amp; Littlefield, 2014.</a:t>
            </a:r>
            <a:endParaRPr b="0" i="0" sz="1400" u="none" cap="none" strike="noStrike">
              <a:solidFill>
                <a:srgbClr val="FF9800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8" name="Shape 2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Google Shape;269;p18"/>
          <p:cNvSpPr txBox="1"/>
          <p:nvPr>
            <p:ph idx="12" type="sldNum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270" name="Google Shape;270;p18"/>
          <p:cNvSpPr txBox="1"/>
          <p:nvPr>
            <p:ph idx="4294967295" type="ctrTitle"/>
          </p:nvPr>
        </p:nvSpPr>
        <p:spPr>
          <a:xfrm>
            <a:off x="1275150" y="2732046"/>
            <a:ext cx="6593700" cy="115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Roboto Condensed"/>
              <a:buNone/>
            </a:pPr>
            <a:r>
              <a:rPr b="1" i="0" lang="en" sz="6000" u="none" cap="none" strike="noStrike">
                <a:solidFill>
                  <a:srgbClr val="FF98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Let the storyboarding Begin!</a:t>
            </a:r>
            <a:endParaRPr b="1" i="0" sz="6000" u="none" cap="none" strike="noStrike">
              <a:solidFill>
                <a:srgbClr val="FF9800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</p:txBody>
      </p:sp>
      <p:grpSp>
        <p:nvGrpSpPr>
          <p:cNvPr id="271" name="Google Shape;271;p18"/>
          <p:cNvGrpSpPr/>
          <p:nvPr/>
        </p:nvGrpSpPr>
        <p:grpSpPr>
          <a:xfrm>
            <a:off x="3569994" y="460462"/>
            <a:ext cx="2004030" cy="1850191"/>
            <a:chOff x="1923675" y="1633650"/>
            <a:chExt cx="436000" cy="435975"/>
          </a:xfrm>
        </p:grpSpPr>
        <p:sp>
          <p:nvSpPr>
            <p:cNvPr id="272" name="Google Shape;272;p18"/>
            <p:cNvSpPr/>
            <p:nvPr/>
          </p:nvSpPr>
          <p:spPr>
            <a:xfrm>
              <a:off x="2209250" y="1633650"/>
              <a:ext cx="150425" cy="150425"/>
            </a:xfrm>
            <a:custGeom>
              <a:rect b="b" l="l" r="r" t="t"/>
              <a:pathLst>
                <a:path extrusionOk="0" fill="none" h="6017" w="6017">
                  <a:moveTo>
                    <a:pt x="5846" y="3605"/>
                  </a:moveTo>
                  <a:lnTo>
                    <a:pt x="2412" y="171"/>
                  </a:lnTo>
                  <a:lnTo>
                    <a:pt x="2412" y="171"/>
                  </a:lnTo>
                  <a:lnTo>
                    <a:pt x="2314" y="98"/>
                  </a:lnTo>
                  <a:lnTo>
                    <a:pt x="2217" y="49"/>
                  </a:lnTo>
                  <a:lnTo>
                    <a:pt x="2095" y="25"/>
                  </a:lnTo>
                  <a:lnTo>
                    <a:pt x="1997" y="1"/>
                  </a:lnTo>
                  <a:lnTo>
                    <a:pt x="1876" y="25"/>
                  </a:lnTo>
                  <a:lnTo>
                    <a:pt x="1778" y="49"/>
                  </a:lnTo>
                  <a:lnTo>
                    <a:pt x="1681" y="98"/>
                  </a:lnTo>
                  <a:lnTo>
                    <a:pt x="1583" y="171"/>
                  </a:lnTo>
                  <a:lnTo>
                    <a:pt x="0" y="1778"/>
                  </a:lnTo>
                  <a:lnTo>
                    <a:pt x="4238" y="6016"/>
                  </a:lnTo>
                  <a:lnTo>
                    <a:pt x="5846" y="4433"/>
                  </a:lnTo>
                  <a:lnTo>
                    <a:pt x="5846" y="4433"/>
                  </a:lnTo>
                  <a:lnTo>
                    <a:pt x="5919" y="4336"/>
                  </a:lnTo>
                  <a:lnTo>
                    <a:pt x="5967" y="4238"/>
                  </a:lnTo>
                  <a:lnTo>
                    <a:pt x="5992" y="4141"/>
                  </a:lnTo>
                  <a:lnTo>
                    <a:pt x="6016" y="4019"/>
                  </a:lnTo>
                  <a:lnTo>
                    <a:pt x="5992" y="3922"/>
                  </a:lnTo>
                  <a:lnTo>
                    <a:pt x="5967" y="3800"/>
                  </a:lnTo>
                  <a:lnTo>
                    <a:pt x="5919" y="3703"/>
                  </a:lnTo>
                  <a:lnTo>
                    <a:pt x="5846" y="3605"/>
                  </a:lnTo>
                  <a:lnTo>
                    <a:pt x="5846" y="3605"/>
                  </a:lnTo>
                  <a:close/>
                </a:path>
              </a:pathLst>
            </a:custGeom>
            <a:noFill/>
            <a:ln cap="rnd" cmpd="sng" w="28575">
              <a:solidFill>
                <a:srgbClr val="3F537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3" name="Google Shape;273;p18"/>
            <p:cNvSpPr/>
            <p:nvPr/>
          </p:nvSpPr>
          <p:spPr>
            <a:xfrm>
              <a:off x="2019900" y="1757250"/>
              <a:ext cx="261825" cy="261850"/>
            </a:xfrm>
            <a:custGeom>
              <a:rect b="b" l="l" r="r" t="t"/>
              <a:pathLst>
                <a:path extrusionOk="0" fill="none" h="10474" w="10473">
                  <a:moveTo>
                    <a:pt x="10473" y="1"/>
                  </a:moveTo>
                  <a:lnTo>
                    <a:pt x="0" y="10473"/>
                  </a:lnTo>
                </a:path>
              </a:pathLst>
            </a:custGeom>
            <a:noFill/>
            <a:ln cap="rnd" cmpd="sng" w="28575">
              <a:solidFill>
                <a:srgbClr val="3F537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4" name="Google Shape;274;p18"/>
            <p:cNvSpPr/>
            <p:nvPr/>
          </p:nvSpPr>
          <p:spPr>
            <a:xfrm>
              <a:off x="1923675" y="1681150"/>
              <a:ext cx="388500" cy="388475"/>
            </a:xfrm>
            <a:custGeom>
              <a:rect b="b" l="l" r="r" t="t"/>
              <a:pathLst>
                <a:path extrusionOk="0" fill="none" h="15539" w="15540">
                  <a:moveTo>
                    <a:pt x="11277" y="0"/>
                  </a:moveTo>
                  <a:lnTo>
                    <a:pt x="756" y="10546"/>
                  </a:lnTo>
                  <a:lnTo>
                    <a:pt x="756" y="10546"/>
                  </a:lnTo>
                  <a:lnTo>
                    <a:pt x="683" y="10619"/>
                  </a:lnTo>
                  <a:lnTo>
                    <a:pt x="634" y="10692"/>
                  </a:lnTo>
                  <a:lnTo>
                    <a:pt x="610" y="10765"/>
                  </a:lnTo>
                  <a:lnTo>
                    <a:pt x="585" y="10863"/>
                  </a:lnTo>
                  <a:lnTo>
                    <a:pt x="1" y="14881"/>
                  </a:lnTo>
                  <a:lnTo>
                    <a:pt x="1" y="14881"/>
                  </a:lnTo>
                  <a:lnTo>
                    <a:pt x="1" y="15003"/>
                  </a:lnTo>
                  <a:lnTo>
                    <a:pt x="25" y="15149"/>
                  </a:lnTo>
                  <a:lnTo>
                    <a:pt x="98" y="15271"/>
                  </a:lnTo>
                  <a:lnTo>
                    <a:pt x="171" y="15368"/>
                  </a:lnTo>
                  <a:lnTo>
                    <a:pt x="171" y="15368"/>
                  </a:lnTo>
                  <a:lnTo>
                    <a:pt x="269" y="15441"/>
                  </a:lnTo>
                  <a:lnTo>
                    <a:pt x="366" y="15490"/>
                  </a:lnTo>
                  <a:lnTo>
                    <a:pt x="464" y="15514"/>
                  </a:lnTo>
                  <a:lnTo>
                    <a:pt x="585" y="15539"/>
                  </a:lnTo>
                  <a:lnTo>
                    <a:pt x="585" y="15539"/>
                  </a:lnTo>
                  <a:lnTo>
                    <a:pt x="659" y="15539"/>
                  </a:lnTo>
                  <a:lnTo>
                    <a:pt x="4677" y="14954"/>
                  </a:lnTo>
                  <a:lnTo>
                    <a:pt x="4677" y="14954"/>
                  </a:lnTo>
                  <a:lnTo>
                    <a:pt x="4848" y="14905"/>
                  </a:lnTo>
                  <a:lnTo>
                    <a:pt x="4921" y="14857"/>
                  </a:lnTo>
                  <a:lnTo>
                    <a:pt x="4994" y="14784"/>
                  </a:lnTo>
                  <a:lnTo>
                    <a:pt x="15539" y="4262"/>
                  </a:lnTo>
                </a:path>
              </a:pathLst>
            </a:custGeom>
            <a:noFill/>
            <a:ln cap="rnd" cmpd="sng" w="28575">
              <a:solidFill>
                <a:srgbClr val="3F537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5" name="Google Shape;275;p18"/>
            <p:cNvSpPr/>
            <p:nvPr/>
          </p:nvSpPr>
          <p:spPr>
            <a:xfrm>
              <a:off x="1974225" y="1711575"/>
              <a:ext cx="261825" cy="261850"/>
            </a:xfrm>
            <a:custGeom>
              <a:rect b="b" l="l" r="r" t="t"/>
              <a:pathLst>
                <a:path extrusionOk="0" fill="none" h="10474" w="10473">
                  <a:moveTo>
                    <a:pt x="0" y="10474"/>
                  </a:moveTo>
                  <a:lnTo>
                    <a:pt x="10473" y="1"/>
                  </a:lnTo>
                </a:path>
              </a:pathLst>
            </a:custGeom>
            <a:noFill/>
            <a:ln cap="rnd" cmpd="sng" w="28575">
              <a:solidFill>
                <a:srgbClr val="3F537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6" name="Google Shape;276;p18"/>
            <p:cNvSpPr/>
            <p:nvPr/>
          </p:nvSpPr>
          <p:spPr>
            <a:xfrm>
              <a:off x="1934650" y="2014200"/>
              <a:ext cx="44475" cy="44475"/>
            </a:xfrm>
            <a:custGeom>
              <a:rect b="b" l="l" r="r" t="t"/>
              <a:pathLst>
                <a:path extrusionOk="0" fill="none" h="1779" w="1779">
                  <a:moveTo>
                    <a:pt x="1778" y="1778"/>
                  </a:moveTo>
                  <a:lnTo>
                    <a:pt x="0" y="0"/>
                  </a:lnTo>
                </a:path>
              </a:pathLst>
            </a:custGeom>
            <a:noFill/>
            <a:ln cap="rnd" cmpd="sng" w="28575">
              <a:solidFill>
                <a:srgbClr val="3F537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7" name="Google Shape;277;p18"/>
            <p:cNvSpPr/>
            <p:nvPr/>
          </p:nvSpPr>
          <p:spPr>
            <a:xfrm>
              <a:off x="1944375" y="1947225"/>
              <a:ext cx="101725" cy="101700"/>
            </a:xfrm>
            <a:custGeom>
              <a:rect b="b" l="l" r="r" t="t"/>
              <a:pathLst>
                <a:path extrusionOk="0" fill="none" h="4068" w="4069">
                  <a:moveTo>
                    <a:pt x="1" y="49"/>
                  </a:moveTo>
                  <a:lnTo>
                    <a:pt x="1" y="49"/>
                  </a:lnTo>
                  <a:lnTo>
                    <a:pt x="25" y="0"/>
                  </a:lnTo>
                  <a:lnTo>
                    <a:pt x="25" y="0"/>
                  </a:lnTo>
                  <a:lnTo>
                    <a:pt x="4068" y="4043"/>
                  </a:lnTo>
                  <a:lnTo>
                    <a:pt x="4068" y="4043"/>
                  </a:lnTo>
                  <a:lnTo>
                    <a:pt x="4068" y="4043"/>
                  </a:lnTo>
                  <a:lnTo>
                    <a:pt x="4020" y="4068"/>
                  </a:lnTo>
                </a:path>
              </a:pathLst>
            </a:custGeom>
            <a:noFill/>
            <a:ln cap="rnd" cmpd="sng" w="28575">
              <a:solidFill>
                <a:srgbClr val="3F537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alerio template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